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35"/>
  </p:notesMasterIdLst>
  <p:sldIdLst>
    <p:sldId id="256" r:id="rId2"/>
    <p:sldId id="257" r:id="rId3"/>
    <p:sldId id="259" r:id="rId4"/>
    <p:sldId id="262" r:id="rId5"/>
    <p:sldId id="263" r:id="rId6"/>
    <p:sldId id="264" r:id="rId7"/>
    <p:sldId id="343" r:id="rId8"/>
    <p:sldId id="344" r:id="rId9"/>
    <p:sldId id="346" r:id="rId10"/>
    <p:sldId id="266" r:id="rId11"/>
    <p:sldId id="267"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272" r:id="rId27"/>
    <p:sldId id="361" r:id="rId28"/>
    <p:sldId id="362" r:id="rId29"/>
    <p:sldId id="363" r:id="rId30"/>
    <p:sldId id="364" r:id="rId31"/>
    <p:sldId id="365" r:id="rId32"/>
    <p:sldId id="366" r:id="rId33"/>
    <p:sldId id="367" r:id="rId34"/>
  </p:sldIdLst>
  <p:sldSz cx="9144000" cy="5143500" type="screen16x9"/>
  <p:notesSz cx="6858000" cy="9144000"/>
  <p:embeddedFontLst>
    <p:embeddedFont>
      <p:font typeface="Cairo" panose="020B0604020202020204" charset="-78"/>
      <p:regular r:id="rId36"/>
      <p:bold r:id="rId37"/>
    </p:embeddedFont>
    <p:embeddedFont>
      <p:font typeface="Fira Sans Condensed Medium" panose="020B0603050000020004" pitchFamily="34"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Oxygen" panose="02000503000000000000" pitchFamily="2" charset="0"/>
      <p:regular r:id="rId46"/>
      <p:bold r:id="rId47"/>
    </p:embeddedFont>
    <p:embeddedFont>
      <p:font typeface="Raleway" pitchFamily="2" charset="0"/>
      <p:regular r:id="rId48"/>
      <p:bold r:id="rId49"/>
      <p:italic r:id="rId50"/>
      <p:boldItalic r:id="rId51"/>
    </p:embeddedFont>
    <p:embeddedFont>
      <p:font typeface="Space Grotesk"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B1BE76-8700-4CA4-B7F5-197E71EDCACC}">
  <a:tblStyle styleId="{16B1BE76-8700-4CA4-B7F5-197E71EDCA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25" d="100"/>
          <a:sy n="125" d="100"/>
        </p:scale>
        <p:origin x="90" y="-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12db7d2a90_0_3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12db7d2a90_0_3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113247a28bd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a:extLst>
            <a:ext uri="{FF2B5EF4-FFF2-40B4-BE49-F238E27FC236}">
              <a16:creationId xmlns:a16="http://schemas.microsoft.com/office/drawing/2014/main" id="{4B349218-C04D-76C8-C352-6D082EB9FA70}"/>
            </a:ext>
          </a:extLst>
        </p:cNvPr>
        <p:cNvGrpSpPr/>
        <p:nvPr/>
      </p:nvGrpSpPr>
      <p:grpSpPr>
        <a:xfrm>
          <a:off x="0" y="0"/>
          <a:ext cx="0" cy="0"/>
          <a:chOff x="0" y="0"/>
          <a:chExt cx="0" cy="0"/>
        </a:xfrm>
      </p:grpSpPr>
      <p:sp>
        <p:nvSpPr>
          <p:cNvPr id="2143" name="Google Shape;2143;g113247a28bd_0_1131:notes">
            <a:extLst>
              <a:ext uri="{FF2B5EF4-FFF2-40B4-BE49-F238E27FC236}">
                <a16:creationId xmlns:a16="http://schemas.microsoft.com/office/drawing/2014/main" id="{C7C95163-2A7F-F89D-5752-EEA73FA66B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a:extLst>
              <a:ext uri="{FF2B5EF4-FFF2-40B4-BE49-F238E27FC236}">
                <a16:creationId xmlns:a16="http://schemas.microsoft.com/office/drawing/2014/main" id="{17DBE1F3-1C85-4598-FF95-FF09BEE6A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13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a:extLst>
            <a:ext uri="{FF2B5EF4-FFF2-40B4-BE49-F238E27FC236}">
              <a16:creationId xmlns:a16="http://schemas.microsoft.com/office/drawing/2014/main" id="{D5AE4B16-21F3-C945-9EC2-FE2FBD5DD2FA}"/>
            </a:ext>
          </a:extLst>
        </p:cNvPr>
        <p:cNvGrpSpPr/>
        <p:nvPr/>
      </p:nvGrpSpPr>
      <p:grpSpPr>
        <a:xfrm>
          <a:off x="0" y="0"/>
          <a:ext cx="0" cy="0"/>
          <a:chOff x="0" y="0"/>
          <a:chExt cx="0" cy="0"/>
        </a:xfrm>
      </p:grpSpPr>
      <p:sp>
        <p:nvSpPr>
          <p:cNvPr id="2143" name="Google Shape;2143;g113247a28bd_0_1131:notes">
            <a:extLst>
              <a:ext uri="{FF2B5EF4-FFF2-40B4-BE49-F238E27FC236}">
                <a16:creationId xmlns:a16="http://schemas.microsoft.com/office/drawing/2014/main" id="{1D56ADB2-566B-E8A0-2CD1-04C6F3D5AD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a:extLst>
              <a:ext uri="{FF2B5EF4-FFF2-40B4-BE49-F238E27FC236}">
                <a16:creationId xmlns:a16="http://schemas.microsoft.com/office/drawing/2014/main" id="{57C5446D-99CF-FE53-8D57-CA53329185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23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a:extLst>
            <a:ext uri="{FF2B5EF4-FFF2-40B4-BE49-F238E27FC236}">
              <a16:creationId xmlns:a16="http://schemas.microsoft.com/office/drawing/2014/main" id="{21399053-1A6C-0EAE-900E-A9ACC2C46C67}"/>
            </a:ext>
          </a:extLst>
        </p:cNvPr>
        <p:cNvGrpSpPr/>
        <p:nvPr/>
      </p:nvGrpSpPr>
      <p:grpSpPr>
        <a:xfrm>
          <a:off x="0" y="0"/>
          <a:ext cx="0" cy="0"/>
          <a:chOff x="0" y="0"/>
          <a:chExt cx="0" cy="0"/>
        </a:xfrm>
      </p:grpSpPr>
      <p:sp>
        <p:nvSpPr>
          <p:cNvPr id="2143" name="Google Shape;2143;g113247a28bd_0_1131:notes">
            <a:extLst>
              <a:ext uri="{FF2B5EF4-FFF2-40B4-BE49-F238E27FC236}">
                <a16:creationId xmlns:a16="http://schemas.microsoft.com/office/drawing/2014/main" id="{703AD3C6-031D-FD45-6B13-2BE7A35FA7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a:extLst>
              <a:ext uri="{FF2B5EF4-FFF2-40B4-BE49-F238E27FC236}">
                <a16:creationId xmlns:a16="http://schemas.microsoft.com/office/drawing/2014/main" id="{796F3B41-00F6-7F3B-8E72-5CE5378158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42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0f7672f23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0f7672f23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0f7672f2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3A6A7A97-6048-B5A1-8135-67AED2C26B2D}"/>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CD892D18-19A1-6C16-4A15-C85C7B4B96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DA2B4269-10B9-7B28-0BD3-E61793A8B1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494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7457D703-71ED-81EA-6C5F-E2245B78F450}"/>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25BAEE34-E9D6-11E4-5A11-590A4777B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AA424E3E-1823-1108-8347-4BA2F358EA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556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403D92C-FF4A-AD42-13E1-A1CDE1F4BC6F}"/>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E889ABC6-4EEE-15CB-4FF4-2AEBAE9E09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19A1E273-46E1-E91C-8433-03DA7DF93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632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E55B9293-8BEA-C508-1DA1-1BD70BDAA3C3}"/>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C1700109-0E26-4077-7B72-2BF356D8C6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2F5D8E67-178C-52C3-E112-30CB87717A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89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0E46CAB3-9345-CE9A-9FDC-E804CF4A5F22}"/>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AF01E290-76B4-DFF3-D97F-587F01BB50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C06CA0C4-B6B9-D6E7-9C93-D1A1E543F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764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a:extLst>
            <a:ext uri="{FF2B5EF4-FFF2-40B4-BE49-F238E27FC236}">
              <a16:creationId xmlns:a16="http://schemas.microsoft.com/office/drawing/2014/main" id="{41D423F8-C06D-6330-3818-25FF6311875D}"/>
            </a:ext>
          </a:extLst>
        </p:cNvPr>
        <p:cNvGrpSpPr/>
        <p:nvPr/>
      </p:nvGrpSpPr>
      <p:grpSpPr>
        <a:xfrm>
          <a:off x="0" y="0"/>
          <a:ext cx="0" cy="0"/>
          <a:chOff x="0" y="0"/>
          <a:chExt cx="0" cy="0"/>
        </a:xfrm>
      </p:grpSpPr>
      <p:sp>
        <p:nvSpPr>
          <p:cNvPr id="1146" name="Google Shape;1146;p:notes">
            <a:extLst>
              <a:ext uri="{FF2B5EF4-FFF2-40B4-BE49-F238E27FC236}">
                <a16:creationId xmlns:a16="http://schemas.microsoft.com/office/drawing/2014/main" id="{20C891F9-CD5D-F8E5-A714-8CECA5F3B3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p:notes">
            <a:extLst>
              <a:ext uri="{FF2B5EF4-FFF2-40B4-BE49-F238E27FC236}">
                <a16:creationId xmlns:a16="http://schemas.microsoft.com/office/drawing/2014/main" id="{16047AC1-0D3C-02E8-13E4-604EF6096F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73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8EBFC975-5CE5-8862-ABAF-FD16F260ACC5}"/>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6B448D5B-B8FD-5CC7-4F0C-19EED62B3A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C4CF788F-D4B4-65D3-B4A8-32322BC238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284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6022992E-01D0-FB2B-9EA4-CEBD77C723CB}"/>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2A082B34-4E16-D8EE-6FCB-AC97BDD204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98193146-12C8-10DB-DE68-2C70605BE6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43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6B24A946-84E7-448C-9FA5-A4D1E703F79E}"/>
            </a:ext>
          </a:extLst>
        </p:cNvPr>
        <p:cNvGrpSpPr/>
        <p:nvPr/>
      </p:nvGrpSpPr>
      <p:grpSpPr>
        <a:xfrm>
          <a:off x="0" y="0"/>
          <a:ext cx="0" cy="0"/>
          <a:chOff x="0" y="0"/>
          <a:chExt cx="0" cy="0"/>
        </a:xfrm>
      </p:grpSpPr>
      <p:sp>
        <p:nvSpPr>
          <p:cNvPr id="387" name="Google Shape;387;g20f7672f239_0_12:notes">
            <a:extLst>
              <a:ext uri="{FF2B5EF4-FFF2-40B4-BE49-F238E27FC236}">
                <a16:creationId xmlns:a16="http://schemas.microsoft.com/office/drawing/2014/main" id="{FC8D5EED-0493-805C-31ED-B731A4531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f7672f239_0_12:notes">
            <a:extLst>
              <a:ext uri="{FF2B5EF4-FFF2-40B4-BE49-F238E27FC236}">
                <a16:creationId xmlns:a16="http://schemas.microsoft.com/office/drawing/2014/main" id="{1FD2F391-5E74-5530-556F-3BD5A248FA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67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112db7d2a90_0_2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112db7d2a90_0_2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a:extLst>
            <a:ext uri="{FF2B5EF4-FFF2-40B4-BE49-F238E27FC236}">
              <a16:creationId xmlns:a16="http://schemas.microsoft.com/office/drawing/2014/main" id="{473765A1-BC75-269E-8EFA-D835E923AF52}"/>
            </a:ext>
          </a:extLst>
        </p:cNvPr>
        <p:cNvGrpSpPr/>
        <p:nvPr/>
      </p:nvGrpSpPr>
      <p:grpSpPr>
        <a:xfrm>
          <a:off x="0" y="0"/>
          <a:ext cx="0" cy="0"/>
          <a:chOff x="0" y="0"/>
          <a:chExt cx="0" cy="0"/>
        </a:xfrm>
      </p:grpSpPr>
      <p:sp>
        <p:nvSpPr>
          <p:cNvPr id="2558" name="Google Shape;2558;g112db7d2a90_0_2973:notes">
            <a:extLst>
              <a:ext uri="{FF2B5EF4-FFF2-40B4-BE49-F238E27FC236}">
                <a16:creationId xmlns:a16="http://schemas.microsoft.com/office/drawing/2014/main" id="{C12CF325-96E6-2C3D-31BC-0F3644C1BE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112db7d2a90_0_2973:notes">
            <a:extLst>
              <a:ext uri="{FF2B5EF4-FFF2-40B4-BE49-F238E27FC236}">
                <a16:creationId xmlns:a16="http://schemas.microsoft.com/office/drawing/2014/main" id="{664D2837-44D8-DDB2-83B4-FC0DDB1CF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15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a:extLst>
            <a:ext uri="{FF2B5EF4-FFF2-40B4-BE49-F238E27FC236}">
              <a16:creationId xmlns:a16="http://schemas.microsoft.com/office/drawing/2014/main" id="{710848CC-9491-5D68-20C0-C08FE10C9DF7}"/>
            </a:ext>
          </a:extLst>
        </p:cNvPr>
        <p:cNvGrpSpPr/>
        <p:nvPr/>
      </p:nvGrpSpPr>
      <p:grpSpPr>
        <a:xfrm>
          <a:off x="0" y="0"/>
          <a:ext cx="0" cy="0"/>
          <a:chOff x="0" y="0"/>
          <a:chExt cx="0" cy="0"/>
        </a:xfrm>
      </p:grpSpPr>
      <p:sp>
        <p:nvSpPr>
          <p:cNvPr id="2143" name="Google Shape;2143;g113247a28bd_0_1131:notes">
            <a:extLst>
              <a:ext uri="{FF2B5EF4-FFF2-40B4-BE49-F238E27FC236}">
                <a16:creationId xmlns:a16="http://schemas.microsoft.com/office/drawing/2014/main" id="{95AD47B5-8F55-9FA6-0315-3DB6C479D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a:extLst>
              <a:ext uri="{FF2B5EF4-FFF2-40B4-BE49-F238E27FC236}">
                <a16:creationId xmlns:a16="http://schemas.microsoft.com/office/drawing/2014/main" id="{6F901125-EF6D-53EB-DA90-2D96CB9E06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368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a:extLst>
            <a:ext uri="{FF2B5EF4-FFF2-40B4-BE49-F238E27FC236}">
              <a16:creationId xmlns:a16="http://schemas.microsoft.com/office/drawing/2014/main" id="{85D647D5-A950-6BED-6888-95B39E6624DB}"/>
            </a:ext>
          </a:extLst>
        </p:cNvPr>
        <p:cNvGrpSpPr/>
        <p:nvPr/>
      </p:nvGrpSpPr>
      <p:grpSpPr>
        <a:xfrm>
          <a:off x="0" y="0"/>
          <a:ext cx="0" cy="0"/>
          <a:chOff x="0" y="0"/>
          <a:chExt cx="0" cy="0"/>
        </a:xfrm>
      </p:grpSpPr>
      <p:sp>
        <p:nvSpPr>
          <p:cNvPr id="1146" name="Google Shape;1146;p:notes">
            <a:extLst>
              <a:ext uri="{FF2B5EF4-FFF2-40B4-BE49-F238E27FC236}">
                <a16:creationId xmlns:a16="http://schemas.microsoft.com/office/drawing/2014/main" id="{2C83056D-5C61-97ED-C1F0-D235019E0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p:notes">
            <a:extLst>
              <a:ext uri="{FF2B5EF4-FFF2-40B4-BE49-F238E27FC236}">
                <a16:creationId xmlns:a16="http://schemas.microsoft.com/office/drawing/2014/main" id="{0E417BB7-E55A-40A3-D5AE-588FA104F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48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a:extLst>
            <a:ext uri="{FF2B5EF4-FFF2-40B4-BE49-F238E27FC236}">
              <a16:creationId xmlns:a16="http://schemas.microsoft.com/office/drawing/2014/main" id="{E2214477-D174-38AE-37EB-F796ACA0CE40}"/>
            </a:ext>
          </a:extLst>
        </p:cNvPr>
        <p:cNvGrpSpPr/>
        <p:nvPr/>
      </p:nvGrpSpPr>
      <p:grpSpPr>
        <a:xfrm>
          <a:off x="0" y="0"/>
          <a:ext cx="0" cy="0"/>
          <a:chOff x="0" y="0"/>
          <a:chExt cx="0" cy="0"/>
        </a:xfrm>
      </p:grpSpPr>
      <p:sp>
        <p:nvSpPr>
          <p:cNvPr id="2143" name="Google Shape;2143;g113247a28bd_0_1131:notes">
            <a:extLst>
              <a:ext uri="{FF2B5EF4-FFF2-40B4-BE49-F238E27FC236}">
                <a16:creationId xmlns:a16="http://schemas.microsoft.com/office/drawing/2014/main" id="{2D22AC02-2E83-3626-309A-6AA5AC948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a:extLst>
              <a:ext uri="{FF2B5EF4-FFF2-40B4-BE49-F238E27FC236}">
                <a16:creationId xmlns:a16="http://schemas.microsoft.com/office/drawing/2014/main" id="{D9F44880-3CC5-75C9-FF8A-582A458414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990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a:extLst>
            <a:ext uri="{FF2B5EF4-FFF2-40B4-BE49-F238E27FC236}">
              <a16:creationId xmlns:a16="http://schemas.microsoft.com/office/drawing/2014/main" id="{2B70A0C1-2218-0DCB-5F67-F9FC74B296B1}"/>
            </a:ext>
          </a:extLst>
        </p:cNvPr>
        <p:cNvGrpSpPr/>
        <p:nvPr/>
      </p:nvGrpSpPr>
      <p:grpSpPr>
        <a:xfrm>
          <a:off x="0" y="0"/>
          <a:ext cx="0" cy="0"/>
          <a:chOff x="0" y="0"/>
          <a:chExt cx="0" cy="0"/>
        </a:xfrm>
      </p:grpSpPr>
      <p:sp>
        <p:nvSpPr>
          <p:cNvPr id="2143" name="Google Shape;2143;g113247a28bd_0_1131:notes">
            <a:extLst>
              <a:ext uri="{FF2B5EF4-FFF2-40B4-BE49-F238E27FC236}">
                <a16:creationId xmlns:a16="http://schemas.microsoft.com/office/drawing/2014/main" id="{AAD1C231-982B-8B40-18A6-11E3389E40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3247a28bd_0_1131:notes">
            <a:extLst>
              <a:ext uri="{FF2B5EF4-FFF2-40B4-BE49-F238E27FC236}">
                <a16:creationId xmlns:a16="http://schemas.microsoft.com/office/drawing/2014/main" id="{3F513A8C-AF8E-89F5-D640-3D6A7E016D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985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FE203AB2-1107-FBD8-3FD4-83A65ACD80B8}"/>
            </a:ext>
          </a:extLst>
        </p:cNvPr>
        <p:cNvGrpSpPr/>
        <p:nvPr/>
      </p:nvGrpSpPr>
      <p:grpSpPr>
        <a:xfrm>
          <a:off x="0" y="0"/>
          <a:ext cx="0" cy="0"/>
          <a:chOff x="0" y="0"/>
          <a:chExt cx="0" cy="0"/>
        </a:xfrm>
      </p:grpSpPr>
      <p:sp>
        <p:nvSpPr>
          <p:cNvPr id="438" name="Google Shape;438;g210cc2df18a_0_539:notes">
            <a:extLst>
              <a:ext uri="{FF2B5EF4-FFF2-40B4-BE49-F238E27FC236}">
                <a16:creationId xmlns:a16="http://schemas.microsoft.com/office/drawing/2014/main" id="{524F7877-7025-B550-DA3C-6DB16F87D0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10cc2df18a_0_539:notes">
            <a:extLst>
              <a:ext uri="{FF2B5EF4-FFF2-40B4-BE49-F238E27FC236}">
                <a16:creationId xmlns:a16="http://schemas.microsoft.com/office/drawing/2014/main" id="{B2F42379-B801-4A3F-2893-416BFCEE58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80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B38F8923-7431-654F-454A-E3D1FE5EA67C}"/>
            </a:ext>
          </a:extLst>
        </p:cNvPr>
        <p:cNvGrpSpPr/>
        <p:nvPr/>
      </p:nvGrpSpPr>
      <p:grpSpPr>
        <a:xfrm>
          <a:off x="0" y="0"/>
          <a:ext cx="0" cy="0"/>
          <a:chOff x="0" y="0"/>
          <a:chExt cx="0" cy="0"/>
        </a:xfrm>
      </p:grpSpPr>
      <p:sp>
        <p:nvSpPr>
          <p:cNvPr id="566" name="Google Shape;566;g20f7672f239_0_63:notes">
            <a:extLst>
              <a:ext uri="{FF2B5EF4-FFF2-40B4-BE49-F238E27FC236}">
                <a16:creationId xmlns:a16="http://schemas.microsoft.com/office/drawing/2014/main" id="{03A4D5B9-315D-8118-68BC-5ED3561B10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0f7672f239_0_63:notes">
            <a:extLst>
              <a:ext uri="{FF2B5EF4-FFF2-40B4-BE49-F238E27FC236}">
                <a16:creationId xmlns:a16="http://schemas.microsoft.com/office/drawing/2014/main" id="{B0D86FB6-0D51-D791-901F-C064A7E6EA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8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e70f70ec4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e70f70ec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12db7d2a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112db7d2a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10cc2df18a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10cc2df18a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a:extLst>
            <a:ext uri="{FF2B5EF4-FFF2-40B4-BE49-F238E27FC236}">
              <a16:creationId xmlns:a16="http://schemas.microsoft.com/office/drawing/2014/main" id="{46C38527-FF28-BA96-8154-E50C322E0F68}"/>
            </a:ext>
          </a:extLst>
        </p:cNvPr>
        <p:cNvGrpSpPr/>
        <p:nvPr/>
      </p:nvGrpSpPr>
      <p:grpSpPr>
        <a:xfrm>
          <a:off x="0" y="0"/>
          <a:ext cx="0" cy="0"/>
          <a:chOff x="0" y="0"/>
          <a:chExt cx="0" cy="0"/>
        </a:xfrm>
      </p:grpSpPr>
      <p:sp>
        <p:nvSpPr>
          <p:cNvPr id="1434" name="Google Shape;1434;g210cc2df18a_0_338:notes">
            <a:extLst>
              <a:ext uri="{FF2B5EF4-FFF2-40B4-BE49-F238E27FC236}">
                <a16:creationId xmlns:a16="http://schemas.microsoft.com/office/drawing/2014/main" id="{399AB292-0418-CF7C-1A17-34DF0E955C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10cc2df18a_0_338:notes">
            <a:extLst>
              <a:ext uri="{FF2B5EF4-FFF2-40B4-BE49-F238E27FC236}">
                <a16:creationId xmlns:a16="http://schemas.microsoft.com/office/drawing/2014/main" id="{9A6B2CC5-C7CD-6E46-B2BF-DC6C895D0E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30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10cc2df18a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10cc2df18a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885554">
            <a:off x="-370445" y="-2093551"/>
            <a:ext cx="8041354" cy="7564230"/>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225" y="668375"/>
            <a:ext cx="71178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400" b="1">
                <a:latin typeface="Cairo"/>
                <a:ea typeface="Cairo"/>
                <a:cs typeface="Cairo"/>
                <a:sym typeface="Cai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3225" y="2757925"/>
            <a:ext cx="4792200" cy="51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2"/>
                </a:solidFill>
                <a:latin typeface="Oxygen"/>
                <a:ea typeface="Oxygen"/>
                <a:cs typeface="Oxygen"/>
                <a:sym typeface="Oxyge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6_1_1">
    <p:spTree>
      <p:nvGrpSpPr>
        <p:cNvPr id="1" name="Shape 525"/>
        <p:cNvGrpSpPr/>
        <p:nvPr/>
      </p:nvGrpSpPr>
      <p:grpSpPr>
        <a:xfrm>
          <a:off x="0" y="0"/>
          <a:ext cx="0" cy="0"/>
          <a:chOff x="0" y="0"/>
          <a:chExt cx="0" cy="0"/>
        </a:xfrm>
      </p:grpSpPr>
      <p:sp>
        <p:nvSpPr>
          <p:cNvPr id="526" name="Google Shape;526;p36"/>
          <p:cNvSpPr/>
          <p:nvPr/>
        </p:nvSpPr>
        <p:spPr>
          <a:xfrm rot="5139672" flipH="1">
            <a:off x="253567" y="-294077"/>
            <a:ext cx="8903709" cy="10037058"/>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rot="-8100000" flipH="1">
            <a:off x="310223" y="3787325"/>
            <a:ext cx="1976555" cy="1188511"/>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6"/>
          <p:cNvGrpSpPr/>
          <p:nvPr/>
        </p:nvGrpSpPr>
        <p:grpSpPr>
          <a:xfrm rot="-1667100">
            <a:off x="6981411" y="449889"/>
            <a:ext cx="1860850" cy="907981"/>
            <a:chOff x="10083475" y="3839575"/>
            <a:chExt cx="1221925" cy="596225"/>
          </a:xfrm>
        </p:grpSpPr>
        <p:sp>
          <p:nvSpPr>
            <p:cNvPr id="529" name="Google Shape;529;p36"/>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36"/>
          <p:cNvSpPr/>
          <p:nvPr/>
        </p:nvSpPr>
        <p:spPr>
          <a:xfrm>
            <a:off x="8421307" y="1299553"/>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4260175" y="157317"/>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txBox="1">
            <a:spLocks noGrp="1"/>
          </p:cNvSpPr>
          <p:nvPr>
            <p:ph type="title"/>
          </p:nvPr>
        </p:nvSpPr>
        <p:spPr>
          <a:xfrm>
            <a:off x="1607850" y="1874200"/>
            <a:ext cx="680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4" name="Google Shape;534;p36"/>
          <p:cNvSpPr txBox="1">
            <a:spLocks noGrp="1"/>
          </p:cNvSpPr>
          <p:nvPr>
            <p:ph type="subTitle" idx="1"/>
          </p:nvPr>
        </p:nvSpPr>
        <p:spPr>
          <a:xfrm>
            <a:off x="1607700" y="2678800"/>
            <a:ext cx="6804900" cy="156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848"/>
        <p:cNvGrpSpPr/>
        <p:nvPr/>
      </p:nvGrpSpPr>
      <p:grpSpPr>
        <a:xfrm>
          <a:off x="0" y="0"/>
          <a:ext cx="0" cy="0"/>
          <a:chOff x="0" y="0"/>
          <a:chExt cx="0" cy="0"/>
        </a:xfrm>
      </p:grpSpPr>
      <p:sp>
        <p:nvSpPr>
          <p:cNvPr id="849" name="Google Shape;849;p47"/>
          <p:cNvSpPr/>
          <p:nvPr/>
        </p:nvSpPr>
        <p:spPr>
          <a:xfrm rot="-4766715">
            <a:off x="-2818904" y="822286"/>
            <a:ext cx="8958631" cy="8427185"/>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8388900" y="4161667"/>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47"/>
          <p:cNvGrpSpPr/>
          <p:nvPr/>
        </p:nvGrpSpPr>
        <p:grpSpPr>
          <a:xfrm rot="-2125236">
            <a:off x="7333887" y="-1568846"/>
            <a:ext cx="3208435" cy="3760496"/>
            <a:chOff x="9395708" y="-2591285"/>
            <a:chExt cx="2431070" cy="2849374"/>
          </a:xfrm>
        </p:grpSpPr>
        <p:sp>
          <p:nvSpPr>
            <p:cNvPr id="852" name="Google Shape;852;p47"/>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7"/>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5" name="Google Shape;885;p47"/>
          <p:cNvSpPr txBox="1">
            <a:spLocks noGrp="1"/>
          </p:cNvSpPr>
          <p:nvPr>
            <p:ph type="subTitle" idx="1"/>
          </p:nvPr>
        </p:nvSpPr>
        <p:spPr>
          <a:xfrm>
            <a:off x="753587" y="1877925"/>
            <a:ext cx="4463400" cy="82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86" name="Google Shape;886;p47"/>
          <p:cNvSpPr txBox="1">
            <a:spLocks noGrp="1"/>
          </p:cNvSpPr>
          <p:nvPr>
            <p:ph type="ctrTitle" idx="2"/>
          </p:nvPr>
        </p:nvSpPr>
        <p:spPr>
          <a:xfrm>
            <a:off x="6093913" y="1877925"/>
            <a:ext cx="2296500" cy="8322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600"/>
              <a:buFont typeface="Fira Sans Condensed Medium"/>
              <a:buNone/>
              <a:defRPr sz="2800"/>
            </a:lvl1pPr>
            <a:lvl2pPr lvl="1"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9pPr>
          </a:lstStyle>
          <a:p>
            <a:endParaRPr/>
          </a:p>
        </p:txBody>
      </p:sp>
      <p:sp>
        <p:nvSpPr>
          <p:cNvPr id="887" name="Google Shape;887;p47"/>
          <p:cNvSpPr txBox="1">
            <a:spLocks noGrp="1"/>
          </p:cNvSpPr>
          <p:nvPr>
            <p:ph type="subTitle" idx="3"/>
          </p:nvPr>
        </p:nvSpPr>
        <p:spPr>
          <a:xfrm>
            <a:off x="753587" y="3329475"/>
            <a:ext cx="4463400" cy="82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88" name="Google Shape;888;p47"/>
          <p:cNvSpPr txBox="1">
            <a:spLocks noGrp="1"/>
          </p:cNvSpPr>
          <p:nvPr>
            <p:ph type="ctrTitle" idx="4"/>
          </p:nvPr>
        </p:nvSpPr>
        <p:spPr>
          <a:xfrm>
            <a:off x="6093912" y="3329475"/>
            <a:ext cx="2296500" cy="8322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600"/>
              <a:buFont typeface="Fira Sans Condensed Medium"/>
              <a:buNone/>
              <a:defRPr sz="2800"/>
            </a:lvl1pPr>
            <a:lvl2pPr lvl="1"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dk1"/>
              </a:buClr>
              <a:buSzPts val="1600"/>
              <a:buFont typeface="Fira Sans Condensed Medium"/>
              <a:buNone/>
              <a:defRPr sz="1600">
                <a:solidFill>
                  <a:schemeClr val="dk1"/>
                </a:solidFill>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1019"/>
        <p:cNvGrpSpPr/>
        <p:nvPr/>
      </p:nvGrpSpPr>
      <p:grpSpPr>
        <a:xfrm>
          <a:off x="0" y="0"/>
          <a:ext cx="0" cy="0"/>
          <a:chOff x="0" y="0"/>
          <a:chExt cx="0" cy="0"/>
        </a:xfrm>
      </p:grpSpPr>
      <p:sp>
        <p:nvSpPr>
          <p:cNvPr id="1020" name="Google Shape;1020;p54"/>
          <p:cNvSpPr/>
          <p:nvPr/>
        </p:nvSpPr>
        <p:spPr>
          <a:xfrm rot="9305235" flipH="1">
            <a:off x="-6488070" y="332763"/>
            <a:ext cx="8041299" cy="7564157"/>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rot="-10240142" flipH="1">
            <a:off x="7725884" y="-1082749"/>
            <a:ext cx="8041310" cy="756422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p:nvPr/>
        </p:nvSpPr>
        <p:spPr>
          <a:xfrm flipH="1">
            <a:off x="8349275" y="78896"/>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flipH="1">
            <a:off x="19042" y="4640474"/>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rot="-2057926" flipH="1">
            <a:off x="-371012" y="-134976"/>
            <a:ext cx="1976552" cy="1188510"/>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54"/>
          <p:cNvGrpSpPr/>
          <p:nvPr/>
        </p:nvGrpSpPr>
        <p:grpSpPr>
          <a:xfrm rot="1432019" flipH="1">
            <a:off x="7519496" y="4214903"/>
            <a:ext cx="1860906" cy="908009"/>
            <a:chOff x="10083475" y="3839575"/>
            <a:chExt cx="1221925" cy="596225"/>
          </a:xfrm>
        </p:grpSpPr>
        <p:sp>
          <p:nvSpPr>
            <p:cNvPr id="1026" name="Google Shape;1026;p54"/>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1028"/>
        <p:cNvGrpSpPr/>
        <p:nvPr/>
      </p:nvGrpSpPr>
      <p:grpSpPr>
        <a:xfrm>
          <a:off x="0" y="0"/>
          <a:ext cx="0" cy="0"/>
          <a:chOff x="0" y="0"/>
          <a:chExt cx="0" cy="0"/>
        </a:xfrm>
      </p:grpSpPr>
      <p:sp>
        <p:nvSpPr>
          <p:cNvPr id="1029" name="Google Shape;1029;p55"/>
          <p:cNvSpPr/>
          <p:nvPr/>
        </p:nvSpPr>
        <p:spPr>
          <a:xfrm rot="5266434" flipH="1">
            <a:off x="7590396" y="2073787"/>
            <a:ext cx="4707909" cy="361359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rot="-817974" flipH="1">
            <a:off x="-1420019" y="-2163976"/>
            <a:ext cx="4707987" cy="3613491"/>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flipH="1">
            <a:off x="83439" y="29329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55"/>
          <p:cNvGrpSpPr/>
          <p:nvPr/>
        </p:nvGrpSpPr>
        <p:grpSpPr>
          <a:xfrm rot="-10326178">
            <a:off x="-761665" y="3127457"/>
            <a:ext cx="2763839" cy="3239400"/>
            <a:chOff x="-7501642" y="749515"/>
            <a:chExt cx="2431070" cy="2849374"/>
          </a:xfrm>
        </p:grpSpPr>
        <p:sp>
          <p:nvSpPr>
            <p:cNvPr id="1033" name="Google Shape;1033;p55"/>
            <p:cNvSpPr/>
            <p:nvPr/>
          </p:nvSpPr>
          <p:spPr>
            <a:xfrm>
              <a:off x="-6039100" y="2068832"/>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6723125" y="1593361"/>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7165333" y="1433642"/>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7100960" y="74951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7015858" y="794319"/>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5642038" y="195982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5565747" y="2219331"/>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5518005" y="2241699"/>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5515922" y="2241699"/>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6345289" y="127501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6237785" y="1894496"/>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6241507" y="2776761"/>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6536290" y="2818253"/>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6536290" y="2819312"/>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5840825" y="2238011"/>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6335966" y="1707593"/>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6279892" y="1523866"/>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6018337" y="2278513"/>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6017278" y="2280596"/>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6386815" y="880924"/>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6237341" y="880924"/>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6902720" y="1494599"/>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6902720" y="155603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6878439" y="1874518"/>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7057180" y="187062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7444543" y="224829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7444543" y="238127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7501642" y="1704827"/>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7501642" y="177920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55"/>
          <p:cNvSpPr/>
          <p:nvPr/>
        </p:nvSpPr>
        <p:spPr>
          <a:xfrm flipH="1">
            <a:off x="7951089" y="459929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1063"/>
        <p:cNvGrpSpPr/>
        <p:nvPr/>
      </p:nvGrpSpPr>
      <p:grpSpPr>
        <a:xfrm>
          <a:off x="0" y="0"/>
          <a:ext cx="0" cy="0"/>
          <a:chOff x="0" y="0"/>
          <a:chExt cx="0" cy="0"/>
        </a:xfrm>
      </p:grpSpPr>
      <p:sp>
        <p:nvSpPr>
          <p:cNvPr id="1064" name="Google Shape;1064;p56"/>
          <p:cNvSpPr/>
          <p:nvPr/>
        </p:nvSpPr>
        <p:spPr>
          <a:xfrm rot="-1376154" flipH="1">
            <a:off x="-3744095" y="-5828350"/>
            <a:ext cx="10727883" cy="8234023"/>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flipH="1">
            <a:off x="7760633" y="293281"/>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flipH="1">
            <a:off x="115013" y="459929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56"/>
          <p:cNvGrpSpPr/>
          <p:nvPr/>
        </p:nvGrpSpPr>
        <p:grpSpPr>
          <a:xfrm rot="-5970486">
            <a:off x="-645722" y="-1872785"/>
            <a:ext cx="3501191" cy="4103625"/>
            <a:chOff x="9395708" y="-2591285"/>
            <a:chExt cx="2431070" cy="2849374"/>
          </a:xfrm>
        </p:grpSpPr>
        <p:sp>
          <p:nvSpPr>
            <p:cNvPr id="1068" name="Google Shape;1068;p56"/>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6"/>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6"/>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6"/>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6"/>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6"/>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6"/>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6"/>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6"/>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6"/>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6"/>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1100"/>
        <p:cNvGrpSpPr/>
        <p:nvPr/>
      </p:nvGrpSpPr>
      <p:grpSpPr>
        <a:xfrm>
          <a:off x="0" y="0"/>
          <a:ext cx="0" cy="0"/>
          <a:chOff x="0" y="0"/>
          <a:chExt cx="0" cy="0"/>
        </a:xfrm>
      </p:grpSpPr>
      <p:sp>
        <p:nvSpPr>
          <p:cNvPr id="1101" name="Google Shape;1101;p57"/>
          <p:cNvSpPr/>
          <p:nvPr/>
        </p:nvSpPr>
        <p:spPr>
          <a:xfrm rot="-1158018" flipH="1">
            <a:off x="-1506736" y="-1815161"/>
            <a:ext cx="10915830" cy="8195308"/>
          </a:xfrm>
          <a:custGeom>
            <a:avLst/>
            <a:gdLst/>
            <a:ahLst/>
            <a:cxnLst/>
            <a:rect l="l" t="t" r="r" b="b"/>
            <a:pathLst>
              <a:path w="154812" h="130137" extrusionOk="0">
                <a:moveTo>
                  <a:pt x="92281" y="1"/>
                </a:moveTo>
                <a:cubicBezTo>
                  <a:pt x="91659" y="1"/>
                  <a:pt x="91020" y="24"/>
                  <a:pt x="90365" y="72"/>
                </a:cubicBezTo>
                <a:cubicBezTo>
                  <a:pt x="54673" y="2741"/>
                  <a:pt x="60244" y="27726"/>
                  <a:pt x="35693" y="40601"/>
                </a:cubicBezTo>
                <a:cubicBezTo>
                  <a:pt x="11142" y="53477"/>
                  <a:pt x="1" y="80997"/>
                  <a:pt x="5538" y="100978"/>
                </a:cubicBezTo>
                <a:cubicBezTo>
                  <a:pt x="8573" y="111978"/>
                  <a:pt x="15494" y="116223"/>
                  <a:pt x="23212" y="116223"/>
                </a:cubicBezTo>
                <a:cubicBezTo>
                  <a:pt x="29489" y="116223"/>
                  <a:pt x="36294" y="113415"/>
                  <a:pt x="41964" y="109151"/>
                </a:cubicBezTo>
                <a:cubicBezTo>
                  <a:pt x="45455" y="106528"/>
                  <a:pt x="48555" y="105380"/>
                  <a:pt x="51623" y="105380"/>
                </a:cubicBezTo>
                <a:cubicBezTo>
                  <a:pt x="59637" y="105380"/>
                  <a:pt x="67435" y="113209"/>
                  <a:pt x="81426" y="123027"/>
                </a:cubicBezTo>
                <a:cubicBezTo>
                  <a:pt x="88167" y="127738"/>
                  <a:pt x="97536" y="130136"/>
                  <a:pt x="107139" y="130136"/>
                </a:cubicBezTo>
                <a:cubicBezTo>
                  <a:pt x="125146" y="130136"/>
                  <a:pt x="143979" y="121706"/>
                  <a:pt x="147873" y="104280"/>
                </a:cubicBezTo>
                <a:cubicBezTo>
                  <a:pt x="154811" y="73325"/>
                  <a:pt x="116984" y="53878"/>
                  <a:pt x="115884" y="36398"/>
                </a:cubicBezTo>
                <a:cubicBezTo>
                  <a:pt x="114852" y="19539"/>
                  <a:pt x="110176" y="1"/>
                  <a:pt x="9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flipH="1">
            <a:off x="152870" y="31379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flipH="1">
            <a:off x="7991070" y="806199"/>
            <a:ext cx="980350" cy="360308"/>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 name="Google Shape;1104;p57"/>
          <p:cNvGrpSpPr/>
          <p:nvPr/>
        </p:nvGrpSpPr>
        <p:grpSpPr>
          <a:xfrm rot="5813467">
            <a:off x="5068447" y="2547461"/>
            <a:ext cx="3501237" cy="4103679"/>
            <a:chOff x="9395708" y="-2591285"/>
            <a:chExt cx="2431070" cy="2849374"/>
          </a:xfrm>
        </p:grpSpPr>
        <p:sp>
          <p:nvSpPr>
            <p:cNvPr id="1105" name="Google Shape;1105;p57"/>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7"/>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7"/>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7"/>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7"/>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1_Quote">
    <p:spTree>
      <p:nvGrpSpPr>
        <p:cNvPr id="1" name="Shape 144"/>
        <p:cNvGrpSpPr/>
        <p:nvPr/>
      </p:nvGrpSpPr>
      <p:grpSpPr>
        <a:xfrm>
          <a:off x="0" y="0"/>
          <a:ext cx="0" cy="0"/>
          <a:chOff x="0" y="0"/>
          <a:chExt cx="0" cy="0"/>
        </a:xfrm>
      </p:grpSpPr>
      <p:grpSp>
        <p:nvGrpSpPr>
          <p:cNvPr id="145" name="Google Shape;145;p14"/>
          <p:cNvGrpSpPr/>
          <p:nvPr/>
        </p:nvGrpSpPr>
        <p:grpSpPr>
          <a:xfrm>
            <a:off x="-108" y="-2226"/>
            <a:ext cx="9144328" cy="5147952"/>
            <a:chOff x="-108" y="-2226"/>
            <a:chExt cx="9144328" cy="5147952"/>
          </a:xfrm>
        </p:grpSpPr>
        <p:sp>
          <p:nvSpPr>
            <p:cNvPr id="146" name="Google Shape;146;p14"/>
            <p:cNvSpPr/>
            <p:nvPr/>
          </p:nvSpPr>
          <p:spPr>
            <a:xfrm>
              <a:off x="4754976" y="-2225"/>
              <a:ext cx="4389244" cy="956275"/>
            </a:xfrm>
            <a:custGeom>
              <a:avLst/>
              <a:gdLst/>
              <a:ahLst/>
              <a:cxnLst/>
              <a:rect l="l" t="t" r="r" b="b"/>
              <a:pathLst>
                <a:path w="99411" h="21699" extrusionOk="0">
                  <a:moveTo>
                    <a:pt x="0" y="0"/>
                  </a:moveTo>
                  <a:cubicBezTo>
                    <a:pt x="2778" y="1826"/>
                    <a:pt x="6424" y="2640"/>
                    <a:pt x="9816" y="2901"/>
                  </a:cubicBezTo>
                  <a:cubicBezTo>
                    <a:pt x="15080" y="3308"/>
                    <a:pt x="20659" y="2947"/>
                    <a:pt x="25317" y="5426"/>
                  </a:cubicBezTo>
                  <a:cubicBezTo>
                    <a:pt x="30060" y="7943"/>
                    <a:pt x="33360" y="13184"/>
                    <a:pt x="38632" y="14213"/>
                  </a:cubicBezTo>
                  <a:cubicBezTo>
                    <a:pt x="39317" y="14348"/>
                    <a:pt x="40004" y="14404"/>
                    <a:pt x="40692" y="14404"/>
                  </a:cubicBezTo>
                  <a:cubicBezTo>
                    <a:pt x="44056" y="14404"/>
                    <a:pt x="47449" y="13059"/>
                    <a:pt x="50862" y="13059"/>
                  </a:cubicBezTo>
                  <a:cubicBezTo>
                    <a:pt x="50939" y="13059"/>
                    <a:pt x="51017" y="13060"/>
                    <a:pt x="51095" y="13061"/>
                  </a:cubicBezTo>
                  <a:cubicBezTo>
                    <a:pt x="59014" y="13223"/>
                    <a:pt x="65146" y="20697"/>
                    <a:pt x="73012" y="21603"/>
                  </a:cubicBezTo>
                  <a:cubicBezTo>
                    <a:pt x="73575" y="21668"/>
                    <a:pt x="74135" y="21699"/>
                    <a:pt x="74692" y="21699"/>
                  </a:cubicBezTo>
                  <a:cubicBezTo>
                    <a:pt x="80363" y="21699"/>
                    <a:pt x="85713" y="18529"/>
                    <a:pt x="91107" y="16453"/>
                  </a:cubicBezTo>
                  <a:cubicBezTo>
                    <a:pt x="93793" y="15417"/>
                    <a:pt x="96571" y="14650"/>
                    <a:pt x="99411" y="14159"/>
                  </a:cubicBezTo>
                  <a:lnTo>
                    <a:pt x="99411" y="0"/>
                  </a:ln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108" y="3709007"/>
              <a:ext cx="4947038" cy="1436719"/>
            </a:xfrm>
            <a:custGeom>
              <a:avLst/>
              <a:gdLst/>
              <a:ahLst/>
              <a:cxnLst/>
              <a:rect l="l" t="t" r="r" b="b"/>
              <a:pathLst>
                <a:path w="99388" h="28918" extrusionOk="0">
                  <a:moveTo>
                    <a:pt x="13593" y="0"/>
                  </a:moveTo>
                  <a:cubicBezTo>
                    <a:pt x="9950" y="0"/>
                    <a:pt x="6103" y="2007"/>
                    <a:pt x="2436" y="2007"/>
                  </a:cubicBezTo>
                  <a:cubicBezTo>
                    <a:pt x="1614" y="2007"/>
                    <a:pt x="800" y="1906"/>
                    <a:pt x="0" y="1659"/>
                  </a:cubicBezTo>
                  <a:lnTo>
                    <a:pt x="0" y="28917"/>
                  </a:lnTo>
                  <a:lnTo>
                    <a:pt x="99388" y="28917"/>
                  </a:lnTo>
                  <a:cubicBezTo>
                    <a:pt x="95143" y="22512"/>
                    <a:pt x="87539" y="18385"/>
                    <a:pt x="79848" y="18385"/>
                  </a:cubicBezTo>
                  <a:cubicBezTo>
                    <a:pt x="78989" y="18385"/>
                    <a:pt x="78128" y="18436"/>
                    <a:pt x="77271" y="18542"/>
                  </a:cubicBezTo>
                  <a:cubicBezTo>
                    <a:pt x="74047" y="18943"/>
                    <a:pt x="70686" y="19998"/>
                    <a:pt x="67517" y="19998"/>
                  </a:cubicBezTo>
                  <a:cubicBezTo>
                    <a:pt x="65956" y="19998"/>
                    <a:pt x="64441" y="19742"/>
                    <a:pt x="63012" y="19025"/>
                  </a:cubicBezTo>
                  <a:cubicBezTo>
                    <a:pt x="58331" y="16669"/>
                    <a:pt x="56865" y="10384"/>
                    <a:pt x="52414" y="7614"/>
                  </a:cubicBezTo>
                  <a:cubicBezTo>
                    <a:pt x="50619" y="6500"/>
                    <a:pt x="48594" y="6097"/>
                    <a:pt x="46495" y="6097"/>
                  </a:cubicBezTo>
                  <a:cubicBezTo>
                    <a:pt x="43864" y="6097"/>
                    <a:pt x="41116" y="6730"/>
                    <a:pt x="38555" y="7391"/>
                  </a:cubicBezTo>
                  <a:cubicBezTo>
                    <a:pt x="35961" y="8061"/>
                    <a:pt x="33180" y="8712"/>
                    <a:pt x="30518" y="8712"/>
                  </a:cubicBezTo>
                  <a:cubicBezTo>
                    <a:pt x="28455" y="8712"/>
                    <a:pt x="26464" y="8321"/>
                    <a:pt x="24688" y="7245"/>
                  </a:cubicBezTo>
                  <a:cubicBezTo>
                    <a:pt x="21610" y="5381"/>
                    <a:pt x="19753" y="1728"/>
                    <a:pt x="16384" y="477"/>
                  </a:cubicBezTo>
                  <a:cubicBezTo>
                    <a:pt x="15472" y="136"/>
                    <a:pt x="14539" y="0"/>
                    <a:pt x="13593"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7453226" y="3173652"/>
              <a:ext cx="1690928" cy="1972043"/>
            </a:xfrm>
            <a:custGeom>
              <a:avLst/>
              <a:gdLst/>
              <a:ahLst/>
              <a:cxnLst/>
              <a:rect l="l" t="t" r="r" b="b"/>
              <a:pathLst>
                <a:path w="42868" h="50090" extrusionOk="0">
                  <a:moveTo>
                    <a:pt x="42868" y="0"/>
                  </a:moveTo>
                  <a:cubicBezTo>
                    <a:pt x="41609" y="384"/>
                    <a:pt x="40428" y="982"/>
                    <a:pt x="39376" y="1773"/>
                  </a:cubicBezTo>
                  <a:cubicBezTo>
                    <a:pt x="37013" y="3584"/>
                    <a:pt x="35455" y="6262"/>
                    <a:pt x="35048" y="9209"/>
                  </a:cubicBezTo>
                  <a:cubicBezTo>
                    <a:pt x="34710" y="11795"/>
                    <a:pt x="35278" y="14404"/>
                    <a:pt x="35301" y="17006"/>
                  </a:cubicBezTo>
                  <a:cubicBezTo>
                    <a:pt x="35332" y="19608"/>
                    <a:pt x="34649" y="22478"/>
                    <a:pt x="32508" y="23974"/>
                  </a:cubicBezTo>
                  <a:cubicBezTo>
                    <a:pt x="30520" y="25363"/>
                    <a:pt x="27727" y="25225"/>
                    <a:pt x="25785" y="26691"/>
                  </a:cubicBezTo>
                  <a:cubicBezTo>
                    <a:pt x="23736" y="28241"/>
                    <a:pt x="23245" y="31073"/>
                    <a:pt x="22969" y="33621"/>
                  </a:cubicBezTo>
                  <a:cubicBezTo>
                    <a:pt x="22685" y="36176"/>
                    <a:pt x="22340" y="38992"/>
                    <a:pt x="20436" y="40711"/>
                  </a:cubicBezTo>
                  <a:cubicBezTo>
                    <a:pt x="17912" y="42991"/>
                    <a:pt x="14021" y="42262"/>
                    <a:pt x="10644" y="42653"/>
                  </a:cubicBezTo>
                  <a:cubicBezTo>
                    <a:pt x="6669" y="43136"/>
                    <a:pt x="3101" y="45308"/>
                    <a:pt x="852" y="48616"/>
                  </a:cubicBezTo>
                  <a:cubicBezTo>
                    <a:pt x="537" y="49092"/>
                    <a:pt x="246" y="49583"/>
                    <a:pt x="0" y="50089"/>
                  </a:cubicBezTo>
                  <a:lnTo>
                    <a:pt x="42868" y="50089"/>
                  </a:lnTo>
                  <a:lnTo>
                    <a:pt x="42868" y="0"/>
                  </a:ln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108" y="-2226"/>
              <a:ext cx="2193335" cy="2022276"/>
            </a:xfrm>
            <a:custGeom>
              <a:avLst/>
              <a:gdLst/>
              <a:ahLst/>
              <a:cxnLst/>
              <a:rect l="l" t="t" r="r" b="b"/>
              <a:pathLst>
                <a:path w="44065" h="40704" extrusionOk="0">
                  <a:moveTo>
                    <a:pt x="0" y="0"/>
                  </a:moveTo>
                  <a:lnTo>
                    <a:pt x="0" y="40704"/>
                  </a:lnTo>
                  <a:cubicBezTo>
                    <a:pt x="722" y="40573"/>
                    <a:pt x="1428" y="40374"/>
                    <a:pt x="2103" y="40097"/>
                  </a:cubicBezTo>
                  <a:cubicBezTo>
                    <a:pt x="5986" y="38532"/>
                    <a:pt x="8802" y="34618"/>
                    <a:pt x="9056" y="30436"/>
                  </a:cubicBezTo>
                  <a:cubicBezTo>
                    <a:pt x="9148" y="28878"/>
                    <a:pt x="8917" y="27312"/>
                    <a:pt x="8987" y="25754"/>
                  </a:cubicBezTo>
                  <a:cubicBezTo>
                    <a:pt x="9056" y="24197"/>
                    <a:pt x="9493" y="22554"/>
                    <a:pt x="10652" y="21511"/>
                  </a:cubicBezTo>
                  <a:cubicBezTo>
                    <a:pt x="12248" y="20076"/>
                    <a:pt x="14804" y="20106"/>
                    <a:pt x="16323" y="18594"/>
                  </a:cubicBezTo>
                  <a:cubicBezTo>
                    <a:pt x="17889" y="17029"/>
                    <a:pt x="17750" y="14450"/>
                    <a:pt x="18779" y="12478"/>
                  </a:cubicBezTo>
                  <a:cubicBezTo>
                    <a:pt x="20091" y="9953"/>
                    <a:pt x="23153" y="8802"/>
                    <a:pt x="26008" y="8687"/>
                  </a:cubicBezTo>
                  <a:cubicBezTo>
                    <a:pt x="26230" y="8678"/>
                    <a:pt x="26453" y="8674"/>
                    <a:pt x="26675" y="8674"/>
                  </a:cubicBezTo>
                  <a:cubicBezTo>
                    <a:pt x="29296" y="8674"/>
                    <a:pt x="31901" y="9254"/>
                    <a:pt x="34526" y="9332"/>
                  </a:cubicBezTo>
                  <a:cubicBezTo>
                    <a:pt x="34671" y="9336"/>
                    <a:pt x="34816" y="9338"/>
                    <a:pt x="34962" y="9338"/>
                  </a:cubicBezTo>
                  <a:cubicBezTo>
                    <a:pt x="37692" y="9338"/>
                    <a:pt x="40581" y="8637"/>
                    <a:pt x="42300" y="6546"/>
                  </a:cubicBezTo>
                  <a:cubicBezTo>
                    <a:pt x="43781" y="4750"/>
                    <a:pt x="44065" y="2394"/>
                    <a:pt x="43927"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4"/>
          <p:cNvGrpSpPr/>
          <p:nvPr/>
        </p:nvGrpSpPr>
        <p:grpSpPr>
          <a:xfrm>
            <a:off x="14" y="-197"/>
            <a:ext cx="9143965" cy="5143788"/>
            <a:chOff x="14" y="-197"/>
            <a:chExt cx="9143965" cy="5143788"/>
          </a:xfrm>
        </p:grpSpPr>
        <p:sp>
          <p:nvSpPr>
            <p:cNvPr id="151" name="Google Shape;151;p14"/>
            <p:cNvSpPr/>
            <p:nvPr/>
          </p:nvSpPr>
          <p:spPr>
            <a:xfrm>
              <a:off x="14" y="4059225"/>
              <a:ext cx="4515808" cy="1084247"/>
            </a:xfrm>
            <a:custGeom>
              <a:avLst/>
              <a:gdLst/>
              <a:ahLst/>
              <a:cxnLst/>
              <a:rect l="l" t="t" r="r" b="b"/>
              <a:pathLst>
                <a:path w="90962" h="21851" extrusionOk="0">
                  <a:moveTo>
                    <a:pt x="5445" y="0"/>
                  </a:moveTo>
                  <a:cubicBezTo>
                    <a:pt x="3602" y="0"/>
                    <a:pt x="1757" y="277"/>
                    <a:pt x="0" y="823"/>
                  </a:cubicBezTo>
                  <a:lnTo>
                    <a:pt x="0" y="21850"/>
                  </a:lnTo>
                  <a:lnTo>
                    <a:pt x="90962" y="21850"/>
                  </a:lnTo>
                  <a:cubicBezTo>
                    <a:pt x="86963" y="19197"/>
                    <a:pt x="82171" y="17707"/>
                    <a:pt x="77378" y="17707"/>
                  </a:cubicBezTo>
                  <a:cubicBezTo>
                    <a:pt x="76265" y="17707"/>
                    <a:pt x="75151" y="17787"/>
                    <a:pt x="74048" y="17952"/>
                  </a:cubicBezTo>
                  <a:cubicBezTo>
                    <a:pt x="70750" y="18445"/>
                    <a:pt x="67457" y="19625"/>
                    <a:pt x="64178" y="19625"/>
                  </a:cubicBezTo>
                  <a:cubicBezTo>
                    <a:pt x="63428" y="19625"/>
                    <a:pt x="62679" y="19563"/>
                    <a:pt x="61930" y="19418"/>
                  </a:cubicBezTo>
                  <a:cubicBezTo>
                    <a:pt x="53474" y="17775"/>
                    <a:pt x="49329" y="6395"/>
                    <a:pt x="40765" y="5451"/>
                  </a:cubicBezTo>
                  <a:cubicBezTo>
                    <a:pt x="40382" y="5408"/>
                    <a:pt x="40000" y="5389"/>
                    <a:pt x="39619" y="5389"/>
                  </a:cubicBezTo>
                  <a:cubicBezTo>
                    <a:pt x="35036" y="5389"/>
                    <a:pt x="30572" y="8221"/>
                    <a:pt x="26050" y="8221"/>
                  </a:cubicBezTo>
                  <a:cubicBezTo>
                    <a:pt x="25438" y="8221"/>
                    <a:pt x="24826" y="8170"/>
                    <a:pt x="24212" y="8052"/>
                  </a:cubicBezTo>
                  <a:cubicBezTo>
                    <a:pt x="20344" y="7308"/>
                    <a:pt x="17467" y="4161"/>
                    <a:pt x="14044" y="2212"/>
                  </a:cubicBezTo>
                  <a:cubicBezTo>
                    <a:pt x="11436" y="730"/>
                    <a:pt x="8442" y="0"/>
                    <a:pt x="5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8105128" y="3945905"/>
              <a:ext cx="1038851" cy="1197687"/>
            </a:xfrm>
            <a:custGeom>
              <a:avLst/>
              <a:gdLst/>
              <a:ahLst/>
              <a:cxnLst/>
              <a:rect l="l" t="t" r="r" b="b"/>
              <a:pathLst>
                <a:path w="26407" h="30460" extrusionOk="0">
                  <a:moveTo>
                    <a:pt x="26407" y="1"/>
                  </a:moveTo>
                  <a:cubicBezTo>
                    <a:pt x="23767" y="1490"/>
                    <a:pt x="21680" y="3961"/>
                    <a:pt x="20759" y="6854"/>
                  </a:cubicBezTo>
                  <a:cubicBezTo>
                    <a:pt x="19968" y="9348"/>
                    <a:pt x="20007" y="12034"/>
                    <a:pt x="19584" y="14620"/>
                  </a:cubicBezTo>
                  <a:cubicBezTo>
                    <a:pt x="19170" y="17199"/>
                    <a:pt x="18134" y="19915"/>
                    <a:pt x="15893" y="21281"/>
                  </a:cubicBezTo>
                  <a:cubicBezTo>
                    <a:pt x="13844" y="22532"/>
                    <a:pt x="11266" y="22386"/>
                    <a:pt x="8917" y="22885"/>
                  </a:cubicBezTo>
                  <a:cubicBezTo>
                    <a:pt x="4935" y="23729"/>
                    <a:pt x="1604" y="26745"/>
                    <a:pt x="0" y="30460"/>
                  </a:cubicBezTo>
                  <a:lnTo>
                    <a:pt x="26407" y="30460"/>
                  </a:lnTo>
                  <a:lnTo>
                    <a:pt x="26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362" y="61"/>
              <a:ext cx="1690859" cy="1437541"/>
            </a:xfrm>
            <a:custGeom>
              <a:avLst/>
              <a:gdLst/>
              <a:ahLst/>
              <a:cxnLst/>
              <a:rect l="l" t="t" r="r" b="b"/>
              <a:pathLst>
                <a:path w="34059" h="28971" extrusionOk="0">
                  <a:moveTo>
                    <a:pt x="1" y="1"/>
                  </a:moveTo>
                  <a:lnTo>
                    <a:pt x="1" y="28971"/>
                  </a:lnTo>
                  <a:cubicBezTo>
                    <a:pt x="2180" y="28195"/>
                    <a:pt x="4114" y="26722"/>
                    <a:pt x="5342" y="24757"/>
                  </a:cubicBezTo>
                  <a:cubicBezTo>
                    <a:pt x="7038" y="22064"/>
                    <a:pt x="7383" y="18772"/>
                    <a:pt x="7967" y="15641"/>
                  </a:cubicBezTo>
                  <a:cubicBezTo>
                    <a:pt x="8550" y="12510"/>
                    <a:pt x="9548" y="9202"/>
                    <a:pt x="12057" y="7237"/>
                  </a:cubicBezTo>
                  <a:cubicBezTo>
                    <a:pt x="14363" y="5440"/>
                    <a:pt x="17468" y="5149"/>
                    <a:pt x="20409" y="5149"/>
                  </a:cubicBezTo>
                  <a:cubicBezTo>
                    <a:pt x="20531" y="5149"/>
                    <a:pt x="20653" y="5149"/>
                    <a:pt x="20775" y="5150"/>
                  </a:cubicBezTo>
                  <a:cubicBezTo>
                    <a:pt x="21510" y="5154"/>
                    <a:pt x="22252" y="5167"/>
                    <a:pt x="22994" y="5167"/>
                  </a:cubicBezTo>
                  <a:cubicBezTo>
                    <a:pt x="25335" y="5167"/>
                    <a:pt x="27675" y="5037"/>
                    <a:pt x="29784" y="4076"/>
                  </a:cubicBezTo>
                  <a:cubicBezTo>
                    <a:pt x="31611" y="3247"/>
                    <a:pt x="33107" y="1766"/>
                    <a:pt x="34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273852" y="-197"/>
              <a:ext cx="2870069" cy="564108"/>
            </a:xfrm>
            <a:custGeom>
              <a:avLst/>
              <a:gdLst/>
              <a:ahLst/>
              <a:cxnLst/>
              <a:rect l="l" t="t" r="r" b="b"/>
              <a:pathLst>
                <a:path w="65177" h="12817" extrusionOk="0">
                  <a:moveTo>
                    <a:pt x="0" y="1"/>
                  </a:moveTo>
                  <a:cubicBezTo>
                    <a:pt x="3592" y="2111"/>
                    <a:pt x="7068" y="4444"/>
                    <a:pt x="10668" y="6539"/>
                  </a:cubicBezTo>
                  <a:cubicBezTo>
                    <a:pt x="16193" y="9754"/>
                    <a:pt x="22209" y="12471"/>
                    <a:pt x="28594" y="12786"/>
                  </a:cubicBezTo>
                  <a:cubicBezTo>
                    <a:pt x="29022" y="12807"/>
                    <a:pt x="29448" y="12817"/>
                    <a:pt x="29873" y="12817"/>
                  </a:cubicBezTo>
                  <a:cubicBezTo>
                    <a:pt x="37671" y="12817"/>
                    <a:pt x="45107" y="9387"/>
                    <a:pt x="52384" y="6447"/>
                  </a:cubicBezTo>
                  <a:cubicBezTo>
                    <a:pt x="56482" y="4789"/>
                    <a:pt x="60818" y="3262"/>
                    <a:pt x="65177" y="2556"/>
                  </a:cubicBezTo>
                  <a:lnTo>
                    <a:pt x="65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4"/>
          <p:cNvSpPr txBox="1">
            <a:spLocks noGrp="1"/>
          </p:cNvSpPr>
          <p:nvPr>
            <p:ph type="title"/>
          </p:nvPr>
        </p:nvSpPr>
        <p:spPr>
          <a:xfrm>
            <a:off x="4754975" y="1062990"/>
            <a:ext cx="3675900" cy="2286000"/>
          </a:xfrm>
          <a:prstGeom prst="rect">
            <a:avLst/>
          </a:prstGeom>
        </p:spPr>
        <p:txBody>
          <a:bodyPr spcFirstLastPara="1" wrap="square" lIns="91425" tIns="91425" rIns="91425" bIns="91425" anchor="t" anchorCtr="0">
            <a:noAutofit/>
          </a:bodyPr>
          <a:lstStyle>
            <a:lvl1pPr lvl="0" algn="r">
              <a:spcBef>
                <a:spcPts val="0"/>
              </a:spcBef>
              <a:spcAft>
                <a:spcPts val="0"/>
              </a:spcAft>
              <a:buSzPts val="2400"/>
              <a:buFont typeface="Lato"/>
              <a:buNone/>
              <a:defRPr sz="2400" b="0">
                <a:latin typeface="Lato"/>
                <a:ea typeface="Lato"/>
                <a:cs typeface="Lato"/>
                <a:sym typeface="Lato"/>
              </a:defRPr>
            </a:lvl1pPr>
            <a:lvl2pPr lvl="1">
              <a:spcBef>
                <a:spcPts val="0"/>
              </a:spcBef>
              <a:spcAft>
                <a:spcPts val="0"/>
              </a:spcAft>
              <a:buSzPts val="2400"/>
              <a:buFont typeface="Lato"/>
              <a:buNone/>
              <a:defRPr sz="2400">
                <a:latin typeface="Lato"/>
                <a:ea typeface="Lato"/>
                <a:cs typeface="Lato"/>
                <a:sym typeface="Lato"/>
              </a:defRPr>
            </a:lvl2pPr>
            <a:lvl3pPr lvl="2">
              <a:spcBef>
                <a:spcPts val="0"/>
              </a:spcBef>
              <a:spcAft>
                <a:spcPts val="0"/>
              </a:spcAft>
              <a:buSzPts val="2400"/>
              <a:buFont typeface="Lato"/>
              <a:buNone/>
              <a:defRPr sz="2400">
                <a:latin typeface="Lato"/>
                <a:ea typeface="Lato"/>
                <a:cs typeface="Lato"/>
                <a:sym typeface="Lato"/>
              </a:defRPr>
            </a:lvl3pPr>
            <a:lvl4pPr lvl="3">
              <a:spcBef>
                <a:spcPts val="0"/>
              </a:spcBef>
              <a:spcAft>
                <a:spcPts val="0"/>
              </a:spcAft>
              <a:buSzPts val="2400"/>
              <a:buFont typeface="Lato"/>
              <a:buNone/>
              <a:defRPr sz="2400">
                <a:latin typeface="Lato"/>
                <a:ea typeface="Lato"/>
                <a:cs typeface="Lato"/>
                <a:sym typeface="Lato"/>
              </a:defRPr>
            </a:lvl4pPr>
            <a:lvl5pPr lvl="4">
              <a:spcBef>
                <a:spcPts val="0"/>
              </a:spcBef>
              <a:spcAft>
                <a:spcPts val="0"/>
              </a:spcAft>
              <a:buSzPts val="2400"/>
              <a:buFont typeface="Lato"/>
              <a:buNone/>
              <a:defRPr sz="2400">
                <a:latin typeface="Lato"/>
                <a:ea typeface="Lato"/>
                <a:cs typeface="Lato"/>
                <a:sym typeface="Lato"/>
              </a:defRPr>
            </a:lvl5pPr>
            <a:lvl6pPr lvl="5">
              <a:spcBef>
                <a:spcPts val="0"/>
              </a:spcBef>
              <a:spcAft>
                <a:spcPts val="0"/>
              </a:spcAft>
              <a:buSzPts val="2400"/>
              <a:buFont typeface="Lato"/>
              <a:buNone/>
              <a:defRPr sz="2400">
                <a:latin typeface="Lato"/>
                <a:ea typeface="Lato"/>
                <a:cs typeface="Lato"/>
                <a:sym typeface="Lato"/>
              </a:defRPr>
            </a:lvl6pPr>
            <a:lvl7pPr lvl="6">
              <a:spcBef>
                <a:spcPts val="0"/>
              </a:spcBef>
              <a:spcAft>
                <a:spcPts val="0"/>
              </a:spcAft>
              <a:buSzPts val="2400"/>
              <a:buFont typeface="Lato"/>
              <a:buNone/>
              <a:defRPr sz="2400">
                <a:latin typeface="Lato"/>
                <a:ea typeface="Lato"/>
                <a:cs typeface="Lato"/>
                <a:sym typeface="Lato"/>
              </a:defRPr>
            </a:lvl7pPr>
            <a:lvl8pPr lvl="7">
              <a:spcBef>
                <a:spcPts val="0"/>
              </a:spcBef>
              <a:spcAft>
                <a:spcPts val="0"/>
              </a:spcAft>
              <a:buSzPts val="2400"/>
              <a:buFont typeface="Lato"/>
              <a:buNone/>
              <a:defRPr sz="2400">
                <a:latin typeface="Lato"/>
                <a:ea typeface="Lato"/>
                <a:cs typeface="Lato"/>
                <a:sym typeface="Lato"/>
              </a:defRPr>
            </a:lvl8pPr>
            <a:lvl9pPr lvl="8">
              <a:spcBef>
                <a:spcPts val="0"/>
              </a:spcBef>
              <a:spcAft>
                <a:spcPts val="0"/>
              </a:spcAft>
              <a:buSzPts val="2400"/>
              <a:buFont typeface="Lato"/>
              <a:buNone/>
              <a:defRPr sz="2400">
                <a:latin typeface="Lato"/>
                <a:ea typeface="Lato"/>
                <a:cs typeface="Lato"/>
                <a:sym typeface="Lato"/>
              </a:defRPr>
            </a:lvl9pPr>
          </a:lstStyle>
          <a:p>
            <a:endParaRPr/>
          </a:p>
        </p:txBody>
      </p:sp>
      <p:sp>
        <p:nvSpPr>
          <p:cNvPr id="156" name="Google Shape;156;p14"/>
          <p:cNvSpPr txBox="1">
            <a:spLocks noGrp="1"/>
          </p:cNvSpPr>
          <p:nvPr>
            <p:ph type="title" idx="2"/>
          </p:nvPr>
        </p:nvSpPr>
        <p:spPr>
          <a:xfrm>
            <a:off x="4754975" y="3531810"/>
            <a:ext cx="3675900" cy="54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15509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rot="9474202" flipH="1">
            <a:off x="1631590" y="15223"/>
            <a:ext cx="5880621" cy="5532119"/>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791410">
            <a:off x="7002737" y="-54767"/>
            <a:ext cx="1976590" cy="1188532"/>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rot="-1667100">
            <a:off x="41111" y="3854151"/>
            <a:ext cx="1860850" cy="907981"/>
            <a:chOff x="10083475" y="3839575"/>
            <a:chExt cx="1221925" cy="596225"/>
          </a:xfrm>
        </p:grpSpPr>
        <p:sp>
          <p:nvSpPr>
            <p:cNvPr id="17" name="Google Shape;17;p3"/>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2038200" y="2360400"/>
            <a:ext cx="5067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038200" y="1337825"/>
            <a:ext cx="5067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933550" y="3189325"/>
            <a:ext cx="3276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rot="1885563">
            <a:off x="-258652" y="-2270432"/>
            <a:ext cx="9952210" cy="9361551"/>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874891">
            <a:off x="203487" y="-411797"/>
            <a:ext cx="1019460" cy="190689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rot="8939875">
            <a:off x="7652868" y="3799366"/>
            <a:ext cx="2044464" cy="2157798"/>
            <a:chOff x="-5495613" y="-710869"/>
            <a:chExt cx="2750172" cy="2902627"/>
          </a:xfrm>
        </p:grpSpPr>
        <p:sp>
          <p:nvSpPr>
            <p:cNvPr id="26" name="Google Shape;26;p4"/>
            <p:cNvSpPr/>
            <p:nvPr/>
          </p:nvSpPr>
          <p:spPr>
            <a:xfrm rot="-3863972">
              <a:off x="-4554171" y="-427335"/>
              <a:ext cx="1411060" cy="1264278"/>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863972">
              <a:off x="-5125593" y="53001"/>
              <a:ext cx="1611659" cy="340129"/>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3863972">
              <a:off x="-5143954" y="-33158"/>
              <a:ext cx="2042354" cy="856538"/>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3863972">
              <a:off x="-3872882" y="1033713"/>
              <a:ext cx="921532" cy="1036962"/>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3863972">
              <a:off x="-3871558" y="1047472"/>
              <a:ext cx="896669" cy="1022622"/>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3863972">
              <a:off x="-4782169" y="1368422"/>
              <a:ext cx="1030910" cy="408613"/>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3863972">
              <a:off x="-4685950" y="1521217"/>
              <a:ext cx="1029220" cy="196291"/>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863972">
              <a:off x="-5586968" y="915660"/>
              <a:ext cx="1267931" cy="595852"/>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863972">
              <a:off x="-5533089" y="1002582"/>
              <a:ext cx="1264605" cy="475733"/>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p:nvPr/>
        </p:nvSpPr>
        <p:spPr>
          <a:xfrm>
            <a:off x="7977607" y="321803"/>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body" idx="1"/>
          </p:nvPr>
        </p:nvSpPr>
        <p:spPr>
          <a:xfrm>
            <a:off x="713100" y="1228675"/>
            <a:ext cx="7717800" cy="34164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37" name="Google Shape;37;p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sp>
        <p:nvSpPr>
          <p:cNvPr id="125" name="Google Shape;125;p9"/>
          <p:cNvSpPr/>
          <p:nvPr/>
        </p:nvSpPr>
        <p:spPr>
          <a:xfrm rot="951758">
            <a:off x="-987503" y="-742852"/>
            <a:ext cx="6230125" cy="5860463"/>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txBox="1">
            <a:spLocks noGrp="1"/>
          </p:cNvSpPr>
          <p:nvPr>
            <p:ph type="title"/>
          </p:nvPr>
        </p:nvSpPr>
        <p:spPr>
          <a:xfrm>
            <a:off x="720000" y="1645600"/>
            <a:ext cx="4234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9"/>
          <p:cNvSpPr txBox="1">
            <a:spLocks noGrp="1"/>
          </p:cNvSpPr>
          <p:nvPr>
            <p:ph type="subTitle" idx="1"/>
          </p:nvPr>
        </p:nvSpPr>
        <p:spPr>
          <a:xfrm>
            <a:off x="720000" y="2450200"/>
            <a:ext cx="3642600" cy="15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37"/>
        <p:cNvGrpSpPr/>
        <p:nvPr/>
      </p:nvGrpSpPr>
      <p:grpSpPr>
        <a:xfrm>
          <a:off x="0" y="0"/>
          <a:ext cx="0" cy="0"/>
          <a:chOff x="0" y="0"/>
          <a:chExt cx="0" cy="0"/>
        </a:xfrm>
      </p:grpSpPr>
      <p:sp>
        <p:nvSpPr>
          <p:cNvPr id="138" name="Google Shape;138;p13"/>
          <p:cNvSpPr/>
          <p:nvPr/>
        </p:nvSpPr>
        <p:spPr>
          <a:xfrm rot="5886571">
            <a:off x="4037460" y="930215"/>
            <a:ext cx="6171144" cy="580512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1885625">
            <a:off x="-1626966" y="779710"/>
            <a:ext cx="6171098" cy="5805132"/>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7161620">
            <a:off x="7612726" y="236795"/>
            <a:ext cx="1976658" cy="1188573"/>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3"/>
          <p:cNvGrpSpPr/>
          <p:nvPr/>
        </p:nvGrpSpPr>
        <p:grpSpPr>
          <a:xfrm rot="-1445245" flipH="1">
            <a:off x="7346223" y="-48500"/>
            <a:ext cx="1860747" cy="907931"/>
            <a:chOff x="10083475" y="3839575"/>
            <a:chExt cx="1221925" cy="596225"/>
          </a:xfrm>
        </p:grpSpPr>
        <p:sp>
          <p:nvSpPr>
            <p:cNvPr id="142" name="Google Shape;142;p13"/>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title"/>
          </p:nvPr>
        </p:nvSpPr>
        <p:spPr>
          <a:xfrm>
            <a:off x="1620750" y="1768250"/>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45" name="Google Shape;145;p13"/>
          <p:cNvSpPr txBox="1">
            <a:spLocks noGrp="1"/>
          </p:cNvSpPr>
          <p:nvPr>
            <p:ph type="subTitle" idx="1"/>
          </p:nvPr>
        </p:nvSpPr>
        <p:spPr>
          <a:xfrm>
            <a:off x="1620751" y="2238283"/>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6" name="Google Shape;146;p13"/>
          <p:cNvSpPr txBox="1">
            <a:spLocks noGrp="1"/>
          </p:cNvSpPr>
          <p:nvPr>
            <p:ph type="title" idx="2"/>
          </p:nvPr>
        </p:nvSpPr>
        <p:spPr>
          <a:xfrm>
            <a:off x="1620764" y="3265095"/>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47" name="Google Shape;147;p13"/>
          <p:cNvSpPr txBox="1">
            <a:spLocks noGrp="1"/>
          </p:cNvSpPr>
          <p:nvPr>
            <p:ph type="subTitle" idx="3"/>
          </p:nvPr>
        </p:nvSpPr>
        <p:spPr>
          <a:xfrm>
            <a:off x="1620751" y="3735125"/>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8" name="Google Shape;148;p13"/>
          <p:cNvSpPr txBox="1">
            <a:spLocks noGrp="1"/>
          </p:cNvSpPr>
          <p:nvPr>
            <p:ph type="title" idx="4"/>
          </p:nvPr>
        </p:nvSpPr>
        <p:spPr>
          <a:xfrm>
            <a:off x="5776800" y="1768250"/>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49" name="Google Shape;149;p13"/>
          <p:cNvSpPr txBox="1">
            <a:spLocks noGrp="1"/>
          </p:cNvSpPr>
          <p:nvPr>
            <p:ph type="subTitle" idx="5"/>
          </p:nvPr>
        </p:nvSpPr>
        <p:spPr>
          <a:xfrm>
            <a:off x="5776800" y="2238283"/>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0" name="Google Shape;150;p13"/>
          <p:cNvSpPr txBox="1">
            <a:spLocks noGrp="1"/>
          </p:cNvSpPr>
          <p:nvPr>
            <p:ph type="title" idx="6"/>
          </p:nvPr>
        </p:nvSpPr>
        <p:spPr>
          <a:xfrm>
            <a:off x="5776800" y="3265095"/>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51" name="Google Shape;151;p13"/>
          <p:cNvSpPr txBox="1">
            <a:spLocks noGrp="1"/>
          </p:cNvSpPr>
          <p:nvPr>
            <p:ph type="subTitle" idx="7"/>
          </p:nvPr>
        </p:nvSpPr>
        <p:spPr>
          <a:xfrm>
            <a:off x="5776800" y="3735125"/>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13"/>
          <p:cNvSpPr txBox="1">
            <a:spLocks noGrp="1"/>
          </p:cNvSpPr>
          <p:nvPr>
            <p:ph type="title" idx="8" hasCustomPrompt="1"/>
          </p:nvPr>
        </p:nvSpPr>
        <p:spPr>
          <a:xfrm>
            <a:off x="598800" y="1954243"/>
            <a:ext cx="983100" cy="81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3" name="Google Shape;153;p13"/>
          <p:cNvSpPr txBox="1">
            <a:spLocks noGrp="1"/>
          </p:cNvSpPr>
          <p:nvPr>
            <p:ph type="title" idx="9" hasCustomPrompt="1"/>
          </p:nvPr>
        </p:nvSpPr>
        <p:spPr>
          <a:xfrm>
            <a:off x="598800" y="3440150"/>
            <a:ext cx="9831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4" name="Google Shape;154;p13"/>
          <p:cNvSpPr txBox="1">
            <a:spLocks noGrp="1"/>
          </p:cNvSpPr>
          <p:nvPr>
            <p:ph type="title" idx="13" hasCustomPrompt="1"/>
          </p:nvPr>
        </p:nvSpPr>
        <p:spPr>
          <a:xfrm>
            <a:off x="4749750" y="1954243"/>
            <a:ext cx="983100" cy="81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5" name="Google Shape;155;p13"/>
          <p:cNvSpPr txBox="1">
            <a:spLocks noGrp="1"/>
          </p:cNvSpPr>
          <p:nvPr>
            <p:ph type="title" idx="14" hasCustomPrompt="1"/>
          </p:nvPr>
        </p:nvSpPr>
        <p:spPr>
          <a:xfrm>
            <a:off x="4749750" y="3440150"/>
            <a:ext cx="9831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6" name="Google Shape;156;p13"/>
          <p:cNvSpPr txBox="1">
            <a:spLocks noGrp="1"/>
          </p:cNvSpPr>
          <p:nvPr>
            <p:ph type="title" idx="15"/>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10"/>
        <p:cNvGrpSpPr/>
        <p:nvPr/>
      </p:nvGrpSpPr>
      <p:grpSpPr>
        <a:xfrm>
          <a:off x="0" y="0"/>
          <a:ext cx="0" cy="0"/>
          <a:chOff x="0" y="0"/>
          <a:chExt cx="0" cy="0"/>
        </a:xfrm>
      </p:grpSpPr>
      <p:sp>
        <p:nvSpPr>
          <p:cNvPr id="311" name="Google Shape;311;p22"/>
          <p:cNvSpPr/>
          <p:nvPr/>
        </p:nvSpPr>
        <p:spPr>
          <a:xfrm rot="-8100000">
            <a:off x="594727" y="-1647488"/>
            <a:ext cx="8041533" cy="7564271"/>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7562907" y="351178"/>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415326" y="53950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txBox="1">
            <a:spLocks noGrp="1"/>
          </p:cNvSpPr>
          <p:nvPr>
            <p:ph type="title"/>
          </p:nvPr>
        </p:nvSpPr>
        <p:spPr>
          <a:xfrm>
            <a:off x="2391900" y="3290788"/>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15" name="Google Shape;315;p22"/>
          <p:cNvSpPr txBox="1">
            <a:spLocks noGrp="1"/>
          </p:cNvSpPr>
          <p:nvPr>
            <p:ph type="subTitle" idx="1"/>
          </p:nvPr>
        </p:nvSpPr>
        <p:spPr>
          <a:xfrm>
            <a:off x="838200" y="1394100"/>
            <a:ext cx="7554600" cy="178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3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480"/>
        <p:cNvGrpSpPr/>
        <p:nvPr/>
      </p:nvGrpSpPr>
      <p:grpSpPr>
        <a:xfrm>
          <a:off x="0" y="0"/>
          <a:ext cx="0" cy="0"/>
          <a:chOff x="0" y="0"/>
          <a:chExt cx="0" cy="0"/>
        </a:xfrm>
      </p:grpSpPr>
      <p:sp>
        <p:nvSpPr>
          <p:cNvPr id="481" name="Google Shape;481;p31"/>
          <p:cNvSpPr/>
          <p:nvPr/>
        </p:nvSpPr>
        <p:spPr>
          <a:xfrm rot="1652765">
            <a:off x="-6237917" y="-4582327"/>
            <a:ext cx="8041471" cy="7564565"/>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37475" y="166975"/>
            <a:ext cx="980350" cy="372533"/>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1652765" flipH="1">
            <a:off x="7494008" y="-4396077"/>
            <a:ext cx="8041471" cy="7564565"/>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flipH="1">
            <a:off x="8140025" y="655775"/>
            <a:ext cx="980350" cy="372533"/>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rot="7420455" flipH="1">
            <a:off x="7721008" y="3762228"/>
            <a:ext cx="1976653" cy="1188570"/>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1"/>
          <p:cNvGrpSpPr/>
          <p:nvPr/>
        </p:nvGrpSpPr>
        <p:grpSpPr>
          <a:xfrm rot="-7218994" flipH="1">
            <a:off x="-659824" y="2477600"/>
            <a:ext cx="1860809" cy="907961"/>
            <a:chOff x="10083475" y="3839575"/>
            <a:chExt cx="1221925" cy="596225"/>
          </a:xfrm>
        </p:grpSpPr>
        <p:sp>
          <p:nvSpPr>
            <p:cNvPr id="487" name="Google Shape;487;p31"/>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1"/>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CUSTOM_12_1">
    <p:spTree>
      <p:nvGrpSpPr>
        <p:cNvPr id="1" name="Shape 490"/>
        <p:cNvGrpSpPr/>
        <p:nvPr/>
      </p:nvGrpSpPr>
      <p:grpSpPr>
        <a:xfrm>
          <a:off x="0" y="0"/>
          <a:ext cx="0" cy="0"/>
          <a:chOff x="0" y="0"/>
          <a:chExt cx="0" cy="0"/>
        </a:xfrm>
      </p:grpSpPr>
      <p:sp>
        <p:nvSpPr>
          <p:cNvPr id="491" name="Google Shape;491;p32"/>
          <p:cNvSpPr/>
          <p:nvPr/>
        </p:nvSpPr>
        <p:spPr>
          <a:xfrm rot="-1652765" flipH="1">
            <a:off x="7494008" y="-4582327"/>
            <a:ext cx="8041471" cy="7564565"/>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flipH="1">
            <a:off x="8279737" y="166975"/>
            <a:ext cx="980350" cy="372533"/>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rot="1652765">
            <a:off x="-6237917" y="-4396077"/>
            <a:ext cx="8041471" cy="7564565"/>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451463" y="1227275"/>
            <a:ext cx="980350" cy="372533"/>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32"/>
          <p:cNvGrpSpPr/>
          <p:nvPr/>
        </p:nvGrpSpPr>
        <p:grpSpPr>
          <a:xfrm rot="7953900">
            <a:off x="8096357" y="1943927"/>
            <a:ext cx="1860817" cy="907965"/>
            <a:chOff x="10083475" y="3839575"/>
            <a:chExt cx="1221925" cy="596225"/>
          </a:xfrm>
        </p:grpSpPr>
        <p:sp>
          <p:nvSpPr>
            <p:cNvPr id="496" name="Google Shape;496;p32"/>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32"/>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9" name="Google Shape;499;p32"/>
          <p:cNvSpPr/>
          <p:nvPr/>
        </p:nvSpPr>
        <p:spPr>
          <a:xfrm rot="-7017866">
            <a:off x="-735792" y="2337302"/>
            <a:ext cx="1976651" cy="1188569"/>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2"/>
          <p:cNvGrpSpPr/>
          <p:nvPr/>
        </p:nvGrpSpPr>
        <p:grpSpPr>
          <a:xfrm rot="4493048" flipH="1">
            <a:off x="-606097" y="3686788"/>
            <a:ext cx="1860732" cy="907924"/>
            <a:chOff x="10083475" y="3839575"/>
            <a:chExt cx="1221925" cy="596225"/>
          </a:xfrm>
        </p:grpSpPr>
        <p:sp>
          <p:nvSpPr>
            <p:cNvPr id="501" name="Google Shape;501;p32"/>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Cairo"/>
              <a:buNone/>
              <a:defRPr sz="3600" b="1">
                <a:solidFill>
                  <a:schemeClr val="dk1"/>
                </a:solidFill>
                <a:latin typeface="Cairo"/>
                <a:ea typeface="Cairo"/>
                <a:cs typeface="Cairo"/>
                <a:sym typeface="Cai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57700" y="14668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a:buChar char="●"/>
              <a:defRPr sz="1800">
                <a:solidFill>
                  <a:schemeClr val="lt2"/>
                </a:solidFill>
                <a:latin typeface="Oxygen"/>
                <a:ea typeface="Oxygen"/>
                <a:cs typeface="Oxygen"/>
                <a:sym typeface="Oxygen"/>
              </a:defRPr>
            </a:lvl1pPr>
            <a:lvl2pPr marL="914400" lvl="1"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2pPr>
            <a:lvl3pPr marL="1371600" lvl="2"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3pPr>
            <a:lvl4pPr marL="1828800" lvl="3"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4pPr>
            <a:lvl5pPr marL="2286000" lvl="4"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5pPr>
            <a:lvl6pPr marL="2743200" lvl="5"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6pPr>
            <a:lvl7pPr marL="3200400" lvl="6"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7pPr>
            <a:lvl8pPr marL="3657600" lvl="7"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8pPr>
            <a:lvl9pPr marL="4114800" lvl="8"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8" r:id="rId7"/>
    <p:sldLayoutId id="2147483677" r:id="rId8"/>
    <p:sldLayoutId id="2147483678" r:id="rId9"/>
    <p:sldLayoutId id="2147483682" r:id="rId10"/>
    <p:sldLayoutId id="2147483693" r:id="rId11"/>
    <p:sldLayoutId id="2147483700" r:id="rId12"/>
    <p:sldLayoutId id="2147483701" r:id="rId13"/>
    <p:sldLayoutId id="2147483702" r:id="rId14"/>
    <p:sldLayoutId id="2147483703" r:id="rId15"/>
    <p:sldLayoutId id="214748370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1.jpg"/><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jp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slide" Target="slide3.xml"/><Relationship Id="rId4" Type="http://schemas.openxmlformats.org/officeDocument/2006/relationships/slide" Target="slide27.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8.xml"/><Relationship Id="rId16"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g"/><Relationship Id="rId14" Type="http://schemas.openxmlformats.org/officeDocument/2006/relationships/image" Target="../media/image3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8"/>
        <p:cNvGrpSpPr/>
        <p:nvPr/>
      </p:nvGrpSpPr>
      <p:grpSpPr>
        <a:xfrm>
          <a:off x="0" y="0"/>
          <a:ext cx="0" cy="0"/>
          <a:chOff x="0" y="0"/>
          <a:chExt cx="0" cy="0"/>
        </a:xfrm>
      </p:grpSpPr>
      <p:sp>
        <p:nvSpPr>
          <p:cNvPr id="1149" name="Google Shape;1149;p62"/>
          <p:cNvSpPr txBox="1">
            <a:spLocks noGrp="1"/>
          </p:cNvSpPr>
          <p:nvPr>
            <p:ph type="ctrTitle"/>
          </p:nvPr>
        </p:nvSpPr>
        <p:spPr>
          <a:xfrm>
            <a:off x="713225" y="668375"/>
            <a:ext cx="71178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Science Capstone:</a:t>
            </a:r>
            <a:endParaRPr lang="en-US" dirty="0">
              <a:solidFill>
                <a:schemeClr val="dk2"/>
              </a:solidFill>
            </a:endParaRPr>
          </a:p>
        </p:txBody>
      </p:sp>
      <p:sp>
        <p:nvSpPr>
          <p:cNvPr id="1150" name="Google Shape;1150;p62"/>
          <p:cNvSpPr txBox="1">
            <a:spLocks noGrp="1"/>
          </p:cNvSpPr>
          <p:nvPr>
            <p:ph type="subTitle" idx="1"/>
          </p:nvPr>
        </p:nvSpPr>
        <p:spPr>
          <a:xfrm>
            <a:off x="713225" y="2757925"/>
            <a:ext cx="4792200"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dirty="0"/>
              <a:t>https://github.com/Brannagth/testrepo</a:t>
            </a:r>
            <a:endParaRPr dirty="0"/>
          </a:p>
        </p:txBody>
      </p:sp>
      <p:grpSp>
        <p:nvGrpSpPr>
          <p:cNvPr id="1151" name="Google Shape;1151;p62"/>
          <p:cNvGrpSpPr/>
          <p:nvPr/>
        </p:nvGrpSpPr>
        <p:grpSpPr>
          <a:xfrm>
            <a:off x="5204708" y="2088440"/>
            <a:ext cx="4703275" cy="3598898"/>
            <a:chOff x="12584275" y="1481900"/>
            <a:chExt cx="3443100" cy="2634625"/>
          </a:xfrm>
        </p:grpSpPr>
        <p:sp>
          <p:nvSpPr>
            <p:cNvPr id="1152" name="Google Shape;1152;p62"/>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2"/>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2"/>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2"/>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2"/>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2"/>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2"/>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2"/>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2"/>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2"/>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2"/>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2"/>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2"/>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2"/>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2"/>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2"/>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2"/>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2"/>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2"/>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2"/>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2"/>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2"/>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2"/>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2"/>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2"/>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2"/>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2"/>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2"/>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2"/>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2"/>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2"/>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2"/>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2"/>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2"/>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2"/>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2"/>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2"/>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2"/>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2"/>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2"/>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2"/>
            <p:cNvSpPr/>
            <p:nvPr/>
          </p:nvSpPr>
          <p:spPr>
            <a:xfrm>
              <a:off x="13296300" y="1719050"/>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2"/>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2"/>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2"/>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62"/>
          <p:cNvSpPr/>
          <p:nvPr/>
        </p:nvSpPr>
        <p:spPr>
          <a:xfrm rot="635405">
            <a:off x="6740084" y="-197881"/>
            <a:ext cx="1976569" cy="1188519"/>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2"/>
          <p:cNvGrpSpPr/>
          <p:nvPr/>
        </p:nvGrpSpPr>
        <p:grpSpPr>
          <a:xfrm rot="-1667100">
            <a:off x="-217189" y="3854139"/>
            <a:ext cx="1860850" cy="907981"/>
            <a:chOff x="10083475" y="3839575"/>
            <a:chExt cx="1221925" cy="596225"/>
          </a:xfrm>
        </p:grpSpPr>
        <p:sp>
          <p:nvSpPr>
            <p:cNvPr id="1221" name="Google Shape;1221;p62"/>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2"/>
          <p:cNvSpPr/>
          <p:nvPr/>
        </p:nvSpPr>
        <p:spPr>
          <a:xfrm>
            <a:off x="3939007" y="3399878"/>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2"/>
          <p:cNvSpPr/>
          <p:nvPr/>
        </p:nvSpPr>
        <p:spPr>
          <a:xfrm>
            <a:off x="2027450" y="38395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p:cNvSpPr/>
          <p:nvPr/>
        </p:nvSpPr>
        <p:spPr>
          <a:xfrm>
            <a:off x="891576" y="29330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72;p28">
            <a:extLst>
              <a:ext uri="{FF2B5EF4-FFF2-40B4-BE49-F238E27FC236}">
                <a16:creationId xmlns:a16="http://schemas.microsoft.com/office/drawing/2014/main" id="{65937E54-1A0D-2124-C542-C4E8B2C5A566}"/>
              </a:ext>
            </a:extLst>
          </p:cNvPr>
          <p:cNvSpPr/>
          <p:nvPr/>
        </p:nvSpPr>
        <p:spPr>
          <a:xfrm>
            <a:off x="2336934" y="967131"/>
            <a:ext cx="1861841" cy="807814"/>
          </a:xfrm>
          <a:custGeom>
            <a:avLst/>
            <a:gdLst/>
            <a:ahLst/>
            <a:cxnLst/>
            <a:rect l="l" t="t" r="r" b="b"/>
            <a:pathLst>
              <a:path w="115463" h="50097" extrusionOk="0">
                <a:moveTo>
                  <a:pt x="115463" y="0"/>
                </a:moveTo>
                <a:cubicBezTo>
                  <a:pt x="113315" y="4147"/>
                  <a:pt x="108206" y="18219"/>
                  <a:pt x="102577" y="24884"/>
                </a:cubicBezTo>
                <a:cubicBezTo>
                  <a:pt x="96949" y="31549"/>
                  <a:pt x="88432" y="37104"/>
                  <a:pt x="81692" y="39992"/>
                </a:cubicBezTo>
                <a:cubicBezTo>
                  <a:pt x="74953" y="42880"/>
                  <a:pt x="67621" y="43843"/>
                  <a:pt x="62140" y="42214"/>
                </a:cubicBezTo>
                <a:cubicBezTo>
                  <a:pt x="56660" y="40585"/>
                  <a:pt x="50290" y="34587"/>
                  <a:pt x="48809" y="30217"/>
                </a:cubicBezTo>
                <a:cubicBezTo>
                  <a:pt x="47328" y="25848"/>
                  <a:pt x="50661" y="18663"/>
                  <a:pt x="53253" y="15997"/>
                </a:cubicBezTo>
                <a:cubicBezTo>
                  <a:pt x="55845" y="13331"/>
                  <a:pt x="61326" y="12738"/>
                  <a:pt x="64362" y="14219"/>
                </a:cubicBezTo>
                <a:cubicBezTo>
                  <a:pt x="67398" y="15700"/>
                  <a:pt x="71693" y="20440"/>
                  <a:pt x="71471" y="24884"/>
                </a:cubicBezTo>
                <a:cubicBezTo>
                  <a:pt x="71249" y="29328"/>
                  <a:pt x="68139" y="36734"/>
                  <a:pt x="63029" y="40881"/>
                </a:cubicBezTo>
                <a:cubicBezTo>
                  <a:pt x="57919" y="45028"/>
                  <a:pt x="49253" y="48805"/>
                  <a:pt x="40810" y="49768"/>
                </a:cubicBezTo>
                <a:cubicBezTo>
                  <a:pt x="32367" y="50731"/>
                  <a:pt x="19111" y="49546"/>
                  <a:pt x="12371" y="46658"/>
                </a:cubicBezTo>
                <a:cubicBezTo>
                  <a:pt x="5632" y="43770"/>
                  <a:pt x="1928" y="37326"/>
                  <a:pt x="373" y="32438"/>
                </a:cubicBezTo>
                <a:cubicBezTo>
                  <a:pt x="-1182" y="27550"/>
                  <a:pt x="2596" y="19848"/>
                  <a:pt x="3040" y="17330"/>
                </a:cubicBezTo>
              </a:path>
            </a:pathLst>
          </a:custGeom>
          <a:noFill/>
          <a:ln w="38100" cap="rnd" cmpd="sng">
            <a:solidFill>
              <a:schemeClr val="dk1"/>
            </a:solidFill>
            <a:prstDash val="dot"/>
            <a:round/>
            <a:headEnd type="none" w="med" len="med"/>
            <a:tailEnd type="none" w="med" len="med"/>
          </a:ln>
        </p:spPr>
        <p:txBody>
          <a:bodyPr/>
          <a:lstStyle/>
          <a:p>
            <a:endParaRPr lang="es-CL"/>
          </a:p>
        </p:txBody>
      </p:sp>
      <p:grpSp>
        <p:nvGrpSpPr>
          <p:cNvPr id="3" name="Google Shape;373;p28">
            <a:extLst>
              <a:ext uri="{FF2B5EF4-FFF2-40B4-BE49-F238E27FC236}">
                <a16:creationId xmlns:a16="http://schemas.microsoft.com/office/drawing/2014/main" id="{2FF73E2F-EDB5-FEA5-FB28-2D4649A33F26}"/>
              </a:ext>
            </a:extLst>
          </p:cNvPr>
          <p:cNvGrpSpPr/>
          <p:nvPr/>
        </p:nvGrpSpPr>
        <p:grpSpPr>
          <a:xfrm rot="-1800045">
            <a:off x="1991699" y="420958"/>
            <a:ext cx="1212871" cy="944051"/>
            <a:chOff x="6877863" y="2921369"/>
            <a:chExt cx="1291967" cy="1005709"/>
          </a:xfrm>
        </p:grpSpPr>
        <p:sp>
          <p:nvSpPr>
            <p:cNvPr id="4" name="Google Shape;374;p28">
              <a:extLst>
                <a:ext uri="{FF2B5EF4-FFF2-40B4-BE49-F238E27FC236}">
                  <a16:creationId xmlns:a16="http://schemas.microsoft.com/office/drawing/2014/main" id="{7186E02B-87CC-F11B-4966-3077596B29B6}"/>
                </a:ext>
              </a:extLst>
            </p:cNvPr>
            <p:cNvSpPr/>
            <p:nvPr/>
          </p:nvSpPr>
          <p:spPr>
            <a:xfrm>
              <a:off x="6879369" y="2921519"/>
              <a:ext cx="1228870" cy="1005410"/>
            </a:xfrm>
            <a:custGeom>
              <a:avLst/>
              <a:gdLst/>
              <a:ahLst/>
              <a:cxnLst/>
              <a:rect l="l" t="t" r="r" b="b"/>
              <a:pathLst>
                <a:path w="32992" h="26906" extrusionOk="0">
                  <a:moveTo>
                    <a:pt x="27068" y="1"/>
                  </a:moveTo>
                  <a:cubicBezTo>
                    <a:pt x="23203" y="1"/>
                    <a:pt x="18033" y="1344"/>
                    <a:pt x="13553" y="3866"/>
                  </a:cubicBezTo>
                  <a:cubicBezTo>
                    <a:pt x="12248" y="3188"/>
                    <a:pt x="9713" y="1896"/>
                    <a:pt x="8471" y="1319"/>
                  </a:cubicBezTo>
                  <a:cubicBezTo>
                    <a:pt x="8328" y="1253"/>
                    <a:pt x="8186" y="1228"/>
                    <a:pt x="8054" y="1228"/>
                  </a:cubicBezTo>
                  <a:cubicBezTo>
                    <a:pt x="7757" y="1228"/>
                    <a:pt x="7515" y="1357"/>
                    <a:pt x="7454" y="1444"/>
                  </a:cubicBezTo>
                  <a:cubicBezTo>
                    <a:pt x="7429" y="1469"/>
                    <a:pt x="2497" y="7480"/>
                    <a:pt x="1857" y="8258"/>
                  </a:cubicBezTo>
                  <a:cubicBezTo>
                    <a:pt x="1230" y="9024"/>
                    <a:pt x="866" y="9739"/>
                    <a:pt x="1305" y="10078"/>
                  </a:cubicBezTo>
                  <a:cubicBezTo>
                    <a:pt x="1305" y="10078"/>
                    <a:pt x="6199" y="7442"/>
                    <a:pt x="6488" y="7292"/>
                  </a:cubicBezTo>
                  <a:cubicBezTo>
                    <a:pt x="6675" y="7187"/>
                    <a:pt x="6905" y="7038"/>
                    <a:pt x="7128" y="7038"/>
                  </a:cubicBezTo>
                  <a:cubicBezTo>
                    <a:pt x="7145" y="7038"/>
                    <a:pt x="7161" y="7039"/>
                    <a:pt x="7178" y="7041"/>
                  </a:cubicBezTo>
                  <a:cubicBezTo>
                    <a:pt x="7542" y="7254"/>
                    <a:pt x="7893" y="7480"/>
                    <a:pt x="8220" y="7718"/>
                  </a:cubicBezTo>
                  <a:cubicBezTo>
                    <a:pt x="7856" y="8070"/>
                    <a:pt x="7517" y="8409"/>
                    <a:pt x="7191" y="8760"/>
                  </a:cubicBezTo>
                  <a:lnTo>
                    <a:pt x="8220" y="10391"/>
                  </a:lnTo>
                  <a:lnTo>
                    <a:pt x="6613" y="11395"/>
                  </a:lnTo>
                  <a:lnTo>
                    <a:pt x="7140" y="12224"/>
                  </a:lnTo>
                  <a:lnTo>
                    <a:pt x="6086" y="12876"/>
                  </a:lnTo>
                  <a:lnTo>
                    <a:pt x="6676" y="13805"/>
                  </a:lnTo>
                  <a:cubicBezTo>
                    <a:pt x="6655" y="13804"/>
                    <a:pt x="6634" y="13804"/>
                    <a:pt x="6612" y="13804"/>
                  </a:cubicBezTo>
                  <a:cubicBezTo>
                    <a:pt x="5744" y="13804"/>
                    <a:pt x="4901" y="14054"/>
                    <a:pt x="4166" y="14520"/>
                  </a:cubicBezTo>
                  <a:cubicBezTo>
                    <a:pt x="3326" y="15047"/>
                    <a:pt x="2623" y="15900"/>
                    <a:pt x="2058" y="16854"/>
                  </a:cubicBezTo>
                  <a:cubicBezTo>
                    <a:pt x="2410" y="16666"/>
                    <a:pt x="2799" y="16565"/>
                    <a:pt x="3200" y="16540"/>
                  </a:cubicBezTo>
                  <a:lnTo>
                    <a:pt x="3200" y="16540"/>
                  </a:lnTo>
                  <a:cubicBezTo>
                    <a:pt x="2271" y="17067"/>
                    <a:pt x="1606" y="17695"/>
                    <a:pt x="1155" y="18649"/>
                  </a:cubicBezTo>
                  <a:cubicBezTo>
                    <a:pt x="665" y="19828"/>
                    <a:pt x="276" y="21045"/>
                    <a:pt x="0" y="22300"/>
                  </a:cubicBezTo>
                  <a:cubicBezTo>
                    <a:pt x="1242" y="22601"/>
                    <a:pt x="2522" y="22790"/>
                    <a:pt x="3802" y="22865"/>
                  </a:cubicBezTo>
                  <a:cubicBezTo>
                    <a:pt x="3822" y="22865"/>
                    <a:pt x="3841" y="22865"/>
                    <a:pt x="3860" y="22865"/>
                  </a:cubicBezTo>
                  <a:cubicBezTo>
                    <a:pt x="4876" y="22865"/>
                    <a:pt x="5726" y="22540"/>
                    <a:pt x="6576" y="21961"/>
                  </a:cubicBezTo>
                  <a:lnTo>
                    <a:pt x="6576" y="21961"/>
                  </a:lnTo>
                  <a:cubicBezTo>
                    <a:pt x="6387" y="22300"/>
                    <a:pt x="6124" y="22601"/>
                    <a:pt x="5798" y="22840"/>
                  </a:cubicBezTo>
                  <a:cubicBezTo>
                    <a:pt x="6902" y="22739"/>
                    <a:pt x="7969" y="22488"/>
                    <a:pt x="8809" y="21961"/>
                  </a:cubicBezTo>
                  <a:cubicBezTo>
                    <a:pt x="9575" y="21497"/>
                    <a:pt x="10177" y="20819"/>
                    <a:pt x="10566" y="20029"/>
                  </a:cubicBezTo>
                  <a:lnTo>
                    <a:pt x="11131" y="20932"/>
                  </a:lnTo>
                  <a:lnTo>
                    <a:pt x="12185" y="20280"/>
                  </a:lnTo>
                  <a:lnTo>
                    <a:pt x="12700" y="21108"/>
                  </a:lnTo>
                  <a:lnTo>
                    <a:pt x="14306" y="20117"/>
                  </a:lnTo>
                  <a:lnTo>
                    <a:pt x="15322" y="21748"/>
                  </a:lnTo>
                  <a:cubicBezTo>
                    <a:pt x="15774" y="21610"/>
                    <a:pt x="16238" y="21459"/>
                    <a:pt x="16703" y="21271"/>
                  </a:cubicBezTo>
                  <a:cubicBezTo>
                    <a:pt x="16778" y="21685"/>
                    <a:pt x="16828" y="22087"/>
                    <a:pt x="16853" y="22501"/>
                  </a:cubicBezTo>
                  <a:cubicBezTo>
                    <a:pt x="16778" y="22739"/>
                    <a:pt x="16527" y="22890"/>
                    <a:pt x="16326" y="23028"/>
                  </a:cubicBezTo>
                  <a:cubicBezTo>
                    <a:pt x="16075" y="23204"/>
                    <a:pt x="11558" y="26454"/>
                    <a:pt x="11558" y="26454"/>
                  </a:cubicBezTo>
                  <a:cubicBezTo>
                    <a:pt x="11632" y="26781"/>
                    <a:pt x="11945" y="26906"/>
                    <a:pt x="12386" y="26906"/>
                  </a:cubicBezTo>
                  <a:cubicBezTo>
                    <a:pt x="12688" y="26906"/>
                    <a:pt x="13052" y="26847"/>
                    <a:pt x="13440" y="26755"/>
                  </a:cubicBezTo>
                  <a:cubicBezTo>
                    <a:pt x="14431" y="26517"/>
                    <a:pt x="21998" y="24710"/>
                    <a:pt x="22023" y="24710"/>
                  </a:cubicBezTo>
                  <a:cubicBezTo>
                    <a:pt x="22174" y="24684"/>
                    <a:pt x="22576" y="24358"/>
                    <a:pt x="22576" y="23844"/>
                  </a:cubicBezTo>
                  <a:cubicBezTo>
                    <a:pt x="22601" y="22476"/>
                    <a:pt x="22550" y="19627"/>
                    <a:pt x="22513" y="18172"/>
                  </a:cubicBezTo>
                  <a:cubicBezTo>
                    <a:pt x="26541" y="15373"/>
                    <a:pt x="29891" y="11546"/>
                    <a:pt x="31661" y="8170"/>
                  </a:cubicBezTo>
                  <a:cubicBezTo>
                    <a:pt x="31749" y="8007"/>
                    <a:pt x="31824" y="7857"/>
                    <a:pt x="31899" y="7693"/>
                  </a:cubicBezTo>
                  <a:lnTo>
                    <a:pt x="31899" y="7656"/>
                  </a:lnTo>
                  <a:cubicBezTo>
                    <a:pt x="32062" y="7342"/>
                    <a:pt x="32188" y="7041"/>
                    <a:pt x="32313" y="6752"/>
                  </a:cubicBezTo>
                  <a:cubicBezTo>
                    <a:pt x="32313" y="6740"/>
                    <a:pt x="32313" y="6740"/>
                    <a:pt x="32313" y="6727"/>
                  </a:cubicBezTo>
                  <a:cubicBezTo>
                    <a:pt x="32376" y="6577"/>
                    <a:pt x="32426" y="6438"/>
                    <a:pt x="32477" y="6288"/>
                  </a:cubicBezTo>
                  <a:lnTo>
                    <a:pt x="32477" y="6263"/>
                  </a:lnTo>
                  <a:cubicBezTo>
                    <a:pt x="32577" y="5987"/>
                    <a:pt x="32665" y="5698"/>
                    <a:pt x="32740" y="5435"/>
                  </a:cubicBezTo>
                  <a:cubicBezTo>
                    <a:pt x="32753" y="5422"/>
                    <a:pt x="32753" y="5397"/>
                    <a:pt x="32753" y="5384"/>
                  </a:cubicBezTo>
                  <a:cubicBezTo>
                    <a:pt x="32790" y="5259"/>
                    <a:pt x="32815" y="5121"/>
                    <a:pt x="32853" y="4995"/>
                  </a:cubicBezTo>
                  <a:cubicBezTo>
                    <a:pt x="32853" y="4983"/>
                    <a:pt x="32853" y="4983"/>
                    <a:pt x="32853" y="4970"/>
                  </a:cubicBezTo>
                  <a:cubicBezTo>
                    <a:pt x="32878" y="4845"/>
                    <a:pt x="32903" y="4707"/>
                    <a:pt x="32916" y="4594"/>
                  </a:cubicBezTo>
                  <a:lnTo>
                    <a:pt x="32916" y="4581"/>
                  </a:lnTo>
                  <a:cubicBezTo>
                    <a:pt x="32941" y="4456"/>
                    <a:pt x="32953" y="4330"/>
                    <a:pt x="32966" y="4217"/>
                  </a:cubicBezTo>
                  <a:lnTo>
                    <a:pt x="32966" y="4155"/>
                  </a:lnTo>
                  <a:cubicBezTo>
                    <a:pt x="32979" y="4042"/>
                    <a:pt x="32991" y="3929"/>
                    <a:pt x="32991" y="3816"/>
                  </a:cubicBezTo>
                  <a:lnTo>
                    <a:pt x="32991" y="3791"/>
                  </a:lnTo>
                  <a:lnTo>
                    <a:pt x="32991" y="3477"/>
                  </a:lnTo>
                  <a:cubicBezTo>
                    <a:pt x="32991" y="3464"/>
                    <a:pt x="32991" y="3439"/>
                    <a:pt x="32991" y="3427"/>
                  </a:cubicBezTo>
                  <a:cubicBezTo>
                    <a:pt x="32991" y="3326"/>
                    <a:pt x="32979" y="3226"/>
                    <a:pt x="32966" y="3113"/>
                  </a:cubicBezTo>
                  <a:lnTo>
                    <a:pt x="32966" y="3063"/>
                  </a:lnTo>
                  <a:cubicBezTo>
                    <a:pt x="32953" y="2962"/>
                    <a:pt x="32928" y="2862"/>
                    <a:pt x="32903" y="2762"/>
                  </a:cubicBezTo>
                  <a:lnTo>
                    <a:pt x="32903" y="2749"/>
                  </a:lnTo>
                  <a:cubicBezTo>
                    <a:pt x="32891" y="2661"/>
                    <a:pt x="32866" y="2573"/>
                    <a:pt x="32828" y="2486"/>
                  </a:cubicBezTo>
                  <a:cubicBezTo>
                    <a:pt x="32828" y="2473"/>
                    <a:pt x="32828" y="2448"/>
                    <a:pt x="32815" y="2435"/>
                  </a:cubicBezTo>
                  <a:cubicBezTo>
                    <a:pt x="32790" y="2348"/>
                    <a:pt x="32753" y="2260"/>
                    <a:pt x="32715" y="2184"/>
                  </a:cubicBezTo>
                  <a:lnTo>
                    <a:pt x="32690" y="2134"/>
                  </a:lnTo>
                  <a:cubicBezTo>
                    <a:pt x="32652" y="2046"/>
                    <a:pt x="32615" y="1971"/>
                    <a:pt x="32564" y="1896"/>
                  </a:cubicBezTo>
                  <a:cubicBezTo>
                    <a:pt x="32514" y="1808"/>
                    <a:pt x="32464" y="1733"/>
                    <a:pt x="32401" y="1670"/>
                  </a:cubicBezTo>
                  <a:lnTo>
                    <a:pt x="32376" y="1620"/>
                  </a:lnTo>
                  <a:cubicBezTo>
                    <a:pt x="32313" y="1557"/>
                    <a:pt x="32251" y="1482"/>
                    <a:pt x="32188" y="1419"/>
                  </a:cubicBezTo>
                  <a:lnTo>
                    <a:pt x="32150" y="1381"/>
                  </a:lnTo>
                  <a:cubicBezTo>
                    <a:pt x="32088" y="1319"/>
                    <a:pt x="32025" y="1256"/>
                    <a:pt x="31950" y="1206"/>
                  </a:cubicBezTo>
                  <a:lnTo>
                    <a:pt x="31937" y="1193"/>
                  </a:lnTo>
                  <a:cubicBezTo>
                    <a:pt x="31849" y="1130"/>
                    <a:pt x="31774" y="1068"/>
                    <a:pt x="31686" y="1017"/>
                  </a:cubicBezTo>
                  <a:lnTo>
                    <a:pt x="31636" y="980"/>
                  </a:lnTo>
                  <a:cubicBezTo>
                    <a:pt x="31560" y="930"/>
                    <a:pt x="31473" y="867"/>
                    <a:pt x="31372" y="829"/>
                  </a:cubicBezTo>
                  <a:lnTo>
                    <a:pt x="31347" y="804"/>
                  </a:lnTo>
                  <a:cubicBezTo>
                    <a:pt x="31247" y="754"/>
                    <a:pt x="31159" y="704"/>
                    <a:pt x="31059" y="666"/>
                  </a:cubicBezTo>
                  <a:lnTo>
                    <a:pt x="31033" y="653"/>
                  </a:lnTo>
                  <a:cubicBezTo>
                    <a:pt x="30933" y="603"/>
                    <a:pt x="30820" y="566"/>
                    <a:pt x="30720" y="515"/>
                  </a:cubicBezTo>
                  <a:lnTo>
                    <a:pt x="30670" y="503"/>
                  </a:lnTo>
                  <a:cubicBezTo>
                    <a:pt x="30557" y="465"/>
                    <a:pt x="30444" y="428"/>
                    <a:pt x="30318" y="390"/>
                  </a:cubicBezTo>
                  <a:cubicBezTo>
                    <a:pt x="30193" y="352"/>
                    <a:pt x="30067" y="315"/>
                    <a:pt x="29942" y="290"/>
                  </a:cubicBezTo>
                  <a:lnTo>
                    <a:pt x="29904" y="290"/>
                  </a:lnTo>
                  <a:cubicBezTo>
                    <a:pt x="29779" y="252"/>
                    <a:pt x="29653" y="227"/>
                    <a:pt x="29515" y="202"/>
                  </a:cubicBezTo>
                  <a:lnTo>
                    <a:pt x="29477" y="202"/>
                  </a:lnTo>
                  <a:cubicBezTo>
                    <a:pt x="29201" y="139"/>
                    <a:pt x="28913" y="101"/>
                    <a:pt x="28612" y="64"/>
                  </a:cubicBezTo>
                  <a:lnTo>
                    <a:pt x="28586" y="64"/>
                  </a:lnTo>
                  <a:cubicBezTo>
                    <a:pt x="28423" y="51"/>
                    <a:pt x="28273" y="39"/>
                    <a:pt x="28110" y="26"/>
                  </a:cubicBezTo>
                  <a:lnTo>
                    <a:pt x="28084" y="26"/>
                  </a:lnTo>
                  <a:cubicBezTo>
                    <a:pt x="27771" y="13"/>
                    <a:pt x="27432" y="1"/>
                    <a:pt x="27093"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75;p28">
              <a:extLst>
                <a:ext uri="{FF2B5EF4-FFF2-40B4-BE49-F238E27FC236}">
                  <a16:creationId xmlns:a16="http://schemas.microsoft.com/office/drawing/2014/main" id="{0569E2D8-2A31-5B6A-8BC0-342C487EAC06}"/>
                </a:ext>
              </a:extLst>
            </p:cNvPr>
            <p:cNvGrpSpPr/>
            <p:nvPr/>
          </p:nvGrpSpPr>
          <p:grpSpPr>
            <a:xfrm>
              <a:off x="6877863" y="2921369"/>
              <a:ext cx="1291967" cy="1005709"/>
              <a:chOff x="6030382" y="2921287"/>
              <a:chExt cx="1291967" cy="1005709"/>
            </a:xfrm>
          </p:grpSpPr>
          <p:sp>
            <p:nvSpPr>
              <p:cNvPr id="6" name="Google Shape;376;p28">
                <a:extLst>
                  <a:ext uri="{FF2B5EF4-FFF2-40B4-BE49-F238E27FC236}">
                    <a16:creationId xmlns:a16="http://schemas.microsoft.com/office/drawing/2014/main" id="{F77426CE-47B5-5B52-D429-5C8FA0F2716D}"/>
                  </a:ext>
                </a:extLst>
              </p:cNvPr>
              <p:cNvSpPr/>
              <p:nvPr/>
            </p:nvSpPr>
            <p:spPr>
              <a:xfrm>
                <a:off x="6030382" y="3437183"/>
                <a:ext cx="432406" cy="338811"/>
              </a:xfrm>
              <a:custGeom>
                <a:avLst/>
                <a:gdLst/>
                <a:ahLst/>
                <a:cxnLst/>
                <a:rect l="l" t="t" r="r" b="b"/>
                <a:pathLst>
                  <a:path w="11609" h="9067" extrusionOk="0">
                    <a:moveTo>
                      <a:pt x="6614" y="1"/>
                    </a:moveTo>
                    <a:cubicBezTo>
                      <a:pt x="5780" y="1"/>
                      <a:pt x="4928" y="229"/>
                      <a:pt x="4154" y="709"/>
                    </a:cubicBezTo>
                    <a:cubicBezTo>
                      <a:pt x="3314" y="1236"/>
                      <a:pt x="2623" y="2102"/>
                      <a:pt x="2059" y="3055"/>
                    </a:cubicBezTo>
                    <a:cubicBezTo>
                      <a:pt x="2410" y="2867"/>
                      <a:pt x="2799" y="2767"/>
                      <a:pt x="3188" y="2742"/>
                    </a:cubicBezTo>
                    <a:lnTo>
                      <a:pt x="3188" y="2742"/>
                    </a:lnTo>
                    <a:cubicBezTo>
                      <a:pt x="2272" y="3256"/>
                      <a:pt x="1607" y="3896"/>
                      <a:pt x="1155" y="4850"/>
                    </a:cubicBezTo>
                    <a:cubicBezTo>
                      <a:pt x="666" y="6030"/>
                      <a:pt x="277" y="7247"/>
                      <a:pt x="1" y="8489"/>
                    </a:cubicBezTo>
                    <a:cubicBezTo>
                      <a:pt x="1243" y="8803"/>
                      <a:pt x="2510" y="8991"/>
                      <a:pt x="3790" y="9066"/>
                    </a:cubicBezTo>
                    <a:cubicBezTo>
                      <a:pt x="3810" y="9067"/>
                      <a:pt x="3829" y="9067"/>
                      <a:pt x="3849" y="9067"/>
                    </a:cubicBezTo>
                    <a:cubicBezTo>
                      <a:pt x="4877" y="9067"/>
                      <a:pt x="5726" y="8741"/>
                      <a:pt x="6576" y="8150"/>
                    </a:cubicBezTo>
                    <a:lnTo>
                      <a:pt x="6576" y="8150"/>
                    </a:lnTo>
                    <a:cubicBezTo>
                      <a:pt x="6388" y="8502"/>
                      <a:pt x="6125" y="8803"/>
                      <a:pt x="5798" y="9041"/>
                    </a:cubicBezTo>
                    <a:cubicBezTo>
                      <a:pt x="6903" y="8941"/>
                      <a:pt x="7969" y="8690"/>
                      <a:pt x="8810" y="8150"/>
                    </a:cubicBezTo>
                    <a:cubicBezTo>
                      <a:pt x="11006" y="6782"/>
                      <a:pt x="11608" y="4072"/>
                      <a:pt x="10328" y="2026"/>
                    </a:cubicBezTo>
                    <a:cubicBezTo>
                      <a:pt x="9510" y="719"/>
                      <a:pt x="8091" y="1"/>
                      <a:pt x="6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7;p28">
                <a:extLst>
                  <a:ext uri="{FF2B5EF4-FFF2-40B4-BE49-F238E27FC236}">
                    <a16:creationId xmlns:a16="http://schemas.microsoft.com/office/drawing/2014/main" id="{4AD1EB8C-961B-525E-D018-8397C2496550}"/>
                  </a:ext>
                </a:extLst>
              </p:cNvPr>
              <p:cNvSpPr/>
              <p:nvPr/>
            </p:nvSpPr>
            <p:spPr>
              <a:xfrm>
                <a:off x="6143503" y="3483145"/>
                <a:ext cx="273024" cy="214078"/>
              </a:xfrm>
              <a:custGeom>
                <a:avLst/>
                <a:gdLst/>
                <a:ahLst/>
                <a:cxnLst/>
                <a:rect l="l" t="t" r="r" b="b"/>
                <a:pathLst>
                  <a:path w="7330" h="5729" extrusionOk="0">
                    <a:moveTo>
                      <a:pt x="4154" y="0"/>
                    </a:moveTo>
                    <a:cubicBezTo>
                      <a:pt x="3629" y="0"/>
                      <a:pt x="3097" y="148"/>
                      <a:pt x="2623" y="458"/>
                    </a:cubicBezTo>
                    <a:cubicBezTo>
                      <a:pt x="2096" y="784"/>
                      <a:pt x="1657" y="1324"/>
                      <a:pt x="1293" y="1938"/>
                    </a:cubicBezTo>
                    <a:cubicBezTo>
                      <a:pt x="1519" y="1813"/>
                      <a:pt x="1757" y="1750"/>
                      <a:pt x="2008" y="1738"/>
                    </a:cubicBezTo>
                    <a:lnTo>
                      <a:pt x="2008" y="1738"/>
                    </a:lnTo>
                    <a:cubicBezTo>
                      <a:pt x="1444" y="2026"/>
                      <a:pt x="992" y="2491"/>
                      <a:pt x="728" y="3068"/>
                    </a:cubicBezTo>
                    <a:cubicBezTo>
                      <a:pt x="415" y="3808"/>
                      <a:pt x="176" y="4574"/>
                      <a:pt x="0" y="5364"/>
                    </a:cubicBezTo>
                    <a:cubicBezTo>
                      <a:pt x="791" y="5552"/>
                      <a:pt x="1594" y="5678"/>
                      <a:pt x="2397" y="5728"/>
                    </a:cubicBezTo>
                    <a:cubicBezTo>
                      <a:pt x="3025" y="5728"/>
                      <a:pt x="3640" y="5527"/>
                      <a:pt x="4154" y="5151"/>
                    </a:cubicBezTo>
                    <a:lnTo>
                      <a:pt x="4154" y="5151"/>
                    </a:lnTo>
                    <a:cubicBezTo>
                      <a:pt x="4029" y="5364"/>
                      <a:pt x="3866" y="5552"/>
                      <a:pt x="3665" y="5703"/>
                    </a:cubicBezTo>
                    <a:cubicBezTo>
                      <a:pt x="4330" y="5678"/>
                      <a:pt x="4982" y="5477"/>
                      <a:pt x="5560" y="5151"/>
                    </a:cubicBezTo>
                    <a:cubicBezTo>
                      <a:pt x="6940" y="4285"/>
                      <a:pt x="7329" y="2578"/>
                      <a:pt x="6513" y="1286"/>
                    </a:cubicBezTo>
                    <a:cubicBezTo>
                      <a:pt x="5978" y="455"/>
                      <a:pt x="5076" y="0"/>
                      <a:pt x="4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8;p28">
                <a:extLst>
                  <a:ext uri="{FF2B5EF4-FFF2-40B4-BE49-F238E27FC236}">
                    <a16:creationId xmlns:a16="http://schemas.microsoft.com/office/drawing/2014/main" id="{787F75CA-05E8-6202-37C3-71B5416D9A53}"/>
                  </a:ext>
                </a:extLst>
              </p:cNvPr>
              <p:cNvSpPr/>
              <p:nvPr/>
            </p:nvSpPr>
            <p:spPr>
              <a:xfrm>
                <a:off x="6179037" y="3513338"/>
                <a:ext cx="202887" cy="153879"/>
              </a:xfrm>
              <a:custGeom>
                <a:avLst/>
                <a:gdLst/>
                <a:ahLst/>
                <a:cxnLst/>
                <a:rect l="l" t="t" r="r" b="b"/>
                <a:pathLst>
                  <a:path w="5447" h="4118" extrusionOk="0">
                    <a:moveTo>
                      <a:pt x="3203" y="0"/>
                    </a:moveTo>
                    <a:cubicBezTo>
                      <a:pt x="2818" y="0"/>
                      <a:pt x="2425" y="106"/>
                      <a:pt x="2071" y="327"/>
                    </a:cubicBezTo>
                    <a:cubicBezTo>
                      <a:pt x="1958" y="390"/>
                      <a:pt x="1857" y="478"/>
                      <a:pt x="1757" y="566"/>
                    </a:cubicBezTo>
                    <a:cubicBezTo>
                      <a:pt x="1782" y="616"/>
                      <a:pt x="1795" y="654"/>
                      <a:pt x="1807" y="704"/>
                    </a:cubicBezTo>
                    <a:cubicBezTo>
                      <a:pt x="1908" y="1055"/>
                      <a:pt x="1757" y="1432"/>
                      <a:pt x="1431" y="1620"/>
                    </a:cubicBezTo>
                    <a:cubicBezTo>
                      <a:pt x="1017" y="1833"/>
                      <a:pt x="690" y="2172"/>
                      <a:pt x="490" y="2586"/>
                    </a:cubicBezTo>
                    <a:cubicBezTo>
                      <a:pt x="315" y="3023"/>
                      <a:pt x="153" y="3485"/>
                      <a:pt x="27" y="3946"/>
                    </a:cubicBezTo>
                    <a:lnTo>
                      <a:pt x="27" y="3946"/>
                    </a:lnTo>
                    <a:cubicBezTo>
                      <a:pt x="18" y="3945"/>
                      <a:pt x="9" y="3943"/>
                      <a:pt x="0" y="3941"/>
                    </a:cubicBezTo>
                    <a:lnTo>
                      <a:pt x="0" y="3941"/>
                    </a:lnTo>
                    <a:lnTo>
                      <a:pt x="25" y="3954"/>
                    </a:lnTo>
                    <a:cubicBezTo>
                      <a:pt x="26" y="3951"/>
                      <a:pt x="27" y="3949"/>
                      <a:pt x="27" y="3946"/>
                    </a:cubicBezTo>
                    <a:lnTo>
                      <a:pt x="27" y="3946"/>
                    </a:lnTo>
                    <a:cubicBezTo>
                      <a:pt x="496" y="4032"/>
                      <a:pt x="976" y="4092"/>
                      <a:pt x="1443" y="4117"/>
                    </a:cubicBezTo>
                    <a:cubicBezTo>
                      <a:pt x="1908" y="4117"/>
                      <a:pt x="2359" y="3966"/>
                      <a:pt x="2723" y="3690"/>
                    </a:cubicBezTo>
                    <a:cubicBezTo>
                      <a:pt x="2860" y="3594"/>
                      <a:pt x="3019" y="3546"/>
                      <a:pt x="3179" y="3546"/>
                    </a:cubicBezTo>
                    <a:cubicBezTo>
                      <a:pt x="3371" y="3546"/>
                      <a:pt x="3564" y="3616"/>
                      <a:pt x="3715" y="3753"/>
                    </a:cubicBezTo>
                    <a:cubicBezTo>
                      <a:pt x="3740" y="3778"/>
                      <a:pt x="3777" y="3816"/>
                      <a:pt x="3803" y="3854"/>
                    </a:cubicBezTo>
                    <a:cubicBezTo>
                      <a:pt x="3928" y="3803"/>
                      <a:pt x="4041" y="3741"/>
                      <a:pt x="4166" y="3665"/>
                    </a:cubicBezTo>
                    <a:cubicBezTo>
                      <a:pt x="5145" y="3050"/>
                      <a:pt x="5446" y="1821"/>
                      <a:pt x="4869" y="905"/>
                    </a:cubicBezTo>
                    <a:cubicBezTo>
                      <a:pt x="4504" y="317"/>
                      <a:pt x="3866" y="0"/>
                      <a:pt x="3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p28">
                <a:extLst>
                  <a:ext uri="{FF2B5EF4-FFF2-40B4-BE49-F238E27FC236}">
                    <a16:creationId xmlns:a16="http://schemas.microsoft.com/office/drawing/2014/main" id="{CE23D7E6-DA8B-F912-A9C3-B20967671921}"/>
                  </a:ext>
                </a:extLst>
              </p:cNvPr>
              <p:cNvSpPr/>
              <p:nvPr/>
            </p:nvSpPr>
            <p:spPr>
              <a:xfrm>
                <a:off x="6257555" y="3235772"/>
                <a:ext cx="423057" cy="474567"/>
              </a:xfrm>
              <a:custGeom>
                <a:avLst/>
                <a:gdLst/>
                <a:ahLst/>
                <a:cxnLst/>
                <a:rect l="l" t="t" r="r" b="b"/>
                <a:pathLst>
                  <a:path w="11358" h="12700" extrusionOk="0">
                    <a:moveTo>
                      <a:pt x="5283" y="0"/>
                    </a:moveTo>
                    <a:lnTo>
                      <a:pt x="527" y="2974"/>
                    </a:lnTo>
                    <a:lnTo>
                      <a:pt x="1042" y="3815"/>
                    </a:lnTo>
                    <a:lnTo>
                      <a:pt x="0" y="4467"/>
                    </a:lnTo>
                    <a:lnTo>
                      <a:pt x="5033" y="12524"/>
                    </a:lnTo>
                    <a:lnTo>
                      <a:pt x="6087" y="11871"/>
                    </a:lnTo>
                    <a:lnTo>
                      <a:pt x="6601" y="12700"/>
                    </a:lnTo>
                    <a:lnTo>
                      <a:pt x="11357" y="9725"/>
                    </a:lnTo>
                    <a:lnTo>
                      <a:pt x="5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0;p28">
                <a:extLst>
                  <a:ext uri="{FF2B5EF4-FFF2-40B4-BE49-F238E27FC236}">
                    <a16:creationId xmlns:a16="http://schemas.microsoft.com/office/drawing/2014/main" id="{81AB47DC-B2D6-600E-39A8-D603BFF07DF6}"/>
                  </a:ext>
                </a:extLst>
              </p:cNvPr>
              <p:cNvSpPr/>
              <p:nvPr/>
            </p:nvSpPr>
            <p:spPr>
              <a:xfrm>
                <a:off x="6460889" y="3566362"/>
                <a:ext cx="411808" cy="360634"/>
              </a:xfrm>
              <a:custGeom>
                <a:avLst/>
                <a:gdLst/>
                <a:ahLst/>
                <a:cxnLst/>
                <a:rect l="l" t="t" r="r" b="b"/>
                <a:pathLst>
                  <a:path w="11056" h="9651" extrusionOk="0">
                    <a:moveTo>
                      <a:pt x="10930" y="0"/>
                    </a:moveTo>
                    <a:lnTo>
                      <a:pt x="4995" y="3162"/>
                    </a:lnTo>
                    <a:cubicBezTo>
                      <a:pt x="4995" y="3162"/>
                      <a:pt x="5346" y="5133"/>
                      <a:pt x="5296" y="5245"/>
                    </a:cubicBezTo>
                    <a:cubicBezTo>
                      <a:pt x="5220" y="5484"/>
                      <a:pt x="4970" y="5634"/>
                      <a:pt x="4769" y="5773"/>
                    </a:cubicBezTo>
                    <a:cubicBezTo>
                      <a:pt x="4518" y="5948"/>
                      <a:pt x="0" y="9198"/>
                      <a:pt x="0" y="9198"/>
                    </a:cubicBezTo>
                    <a:cubicBezTo>
                      <a:pt x="75" y="9526"/>
                      <a:pt x="387" y="9650"/>
                      <a:pt x="828" y="9650"/>
                    </a:cubicBezTo>
                    <a:cubicBezTo>
                      <a:pt x="1131" y="9650"/>
                      <a:pt x="1494" y="9591"/>
                      <a:pt x="1883" y="9500"/>
                    </a:cubicBezTo>
                    <a:cubicBezTo>
                      <a:pt x="2861" y="9261"/>
                      <a:pt x="10428" y="7454"/>
                      <a:pt x="10466" y="7454"/>
                    </a:cubicBezTo>
                    <a:cubicBezTo>
                      <a:pt x="10617" y="7416"/>
                      <a:pt x="11006" y="7103"/>
                      <a:pt x="11018" y="6588"/>
                    </a:cubicBezTo>
                    <a:cubicBezTo>
                      <a:pt x="11056" y="4706"/>
                      <a:pt x="10930" y="0"/>
                      <a:pt x="10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1;p28">
                <a:extLst>
                  <a:ext uri="{FF2B5EF4-FFF2-40B4-BE49-F238E27FC236}">
                    <a16:creationId xmlns:a16="http://schemas.microsoft.com/office/drawing/2014/main" id="{0E3C0802-17E9-861A-FA51-F23EC301E8F1}"/>
                  </a:ext>
                </a:extLst>
              </p:cNvPr>
              <p:cNvSpPr/>
              <p:nvPr/>
            </p:nvSpPr>
            <p:spPr>
              <a:xfrm>
                <a:off x="6063123" y="2967212"/>
                <a:ext cx="502953" cy="330964"/>
              </a:xfrm>
              <a:custGeom>
                <a:avLst/>
                <a:gdLst/>
                <a:ahLst/>
                <a:cxnLst/>
                <a:rect l="l" t="t" r="r" b="b"/>
                <a:pathLst>
                  <a:path w="13503" h="8857" extrusionOk="0">
                    <a:moveTo>
                      <a:pt x="7191" y="0"/>
                    </a:moveTo>
                    <a:cubicBezTo>
                      <a:pt x="6894" y="0"/>
                      <a:pt x="6658" y="132"/>
                      <a:pt x="6588" y="210"/>
                    </a:cubicBezTo>
                    <a:cubicBezTo>
                      <a:pt x="6563" y="235"/>
                      <a:pt x="1631" y="6258"/>
                      <a:pt x="991" y="7037"/>
                    </a:cubicBezTo>
                    <a:cubicBezTo>
                      <a:pt x="364" y="7789"/>
                      <a:pt x="0" y="8505"/>
                      <a:pt x="439" y="8856"/>
                    </a:cubicBezTo>
                    <a:cubicBezTo>
                      <a:pt x="439" y="8856"/>
                      <a:pt x="5333" y="6221"/>
                      <a:pt x="5622" y="6058"/>
                    </a:cubicBezTo>
                    <a:cubicBezTo>
                      <a:pt x="5808" y="5953"/>
                      <a:pt x="6026" y="5817"/>
                      <a:pt x="6256" y="5817"/>
                    </a:cubicBezTo>
                    <a:cubicBezTo>
                      <a:pt x="6275" y="5817"/>
                      <a:pt x="6293" y="5817"/>
                      <a:pt x="6312" y="5819"/>
                    </a:cubicBezTo>
                    <a:cubicBezTo>
                      <a:pt x="6438" y="5832"/>
                      <a:pt x="8056" y="6999"/>
                      <a:pt x="8056" y="6999"/>
                    </a:cubicBezTo>
                    <a:lnTo>
                      <a:pt x="13503" y="3059"/>
                    </a:lnTo>
                    <a:cubicBezTo>
                      <a:pt x="13503" y="3059"/>
                      <a:pt x="9324" y="888"/>
                      <a:pt x="7617" y="97"/>
                    </a:cubicBezTo>
                    <a:cubicBezTo>
                      <a:pt x="7469" y="27"/>
                      <a:pt x="7324" y="0"/>
                      <a:pt x="7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p28">
                <a:extLst>
                  <a:ext uri="{FF2B5EF4-FFF2-40B4-BE49-F238E27FC236}">
                    <a16:creationId xmlns:a16="http://schemas.microsoft.com/office/drawing/2014/main" id="{F1F537F7-3E38-73FD-0FDE-7608C71A2A30}"/>
                  </a:ext>
                </a:extLst>
              </p:cNvPr>
              <p:cNvSpPr/>
              <p:nvPr/>
            </p:nvSpPr>
            <p:spPr>
              <a:xfrm>
                <a:off x="6298676" y="2921324"/>
                <a:ext cx="1023673" cy="812444"/>
              </a:xfrm>
              <a:custGeom>
                <a:avLst/>
                <a:gdLst/>
                <a:ahLst/>
                <a:cxnLst/>
                <a:rect l="l" t="t" r="r" b="b"/>
                <a:pathLst>
                  <a:path w="27483" h="21742" extrusionOk="0">
                    <a:moveTo>
                      <a:pt x="19904" y="1"/>
                    </a:moveTo>
                    <a:cubicBezTo>
                      <a:pt x="15682" y="1"/>
                      <a:pt x="9918" y="1600"/>
                      <a:pt x="5183" y="4563"/>
                    </a:cubicBezTo>
                    <a:cubicBezTo>
                      <a:pt x="3050" y="5893"/>
                      <a:pt x="1331" y="7323"/>
                      <a:pt x="1" y="8766"/>
                    </a:cubicBezTo>
                    <a:lnTo>
                      <a:pt x="8120" y="21742"/>
                    </a:lnTo>
                    <a:cubicBezTo>
                      <a:pt x="10002" y="21177"/>
                      <a:pt x="12048" y="20249"/>
                      <a:pt x="14168" y="18918"/>
                    </a:cubicBezTo>
                    <a:cubicBezTo>
                      <a:pt x="21848" y="14112"/>
                      <a:pt x="27483" y="5303"/>
                      <a:pt x="25375" y="1915"/>
                    </a:cubicBezTo>
                    <a:cubicBezTo>
                      <a:pt x="24561" y="620"/>
                      <a:pt x="22531" y="1"/>
                      <a:pt x="19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p28">
                <a:extLst>
                  <a:ext uri="{FF2B5EF4-FFF2-40B4-BE49-F238E27FC236}">
                    <a16:creationId xmlns:a16="http://schemas.microsoft.com/office/drawing/2014/main" id="{F9543B00-85A6-62B6-E7DD-B2314FF1B2F9}"/>
                  </a:ext>
                </a:extLst>
              </p:cNvPr>
              <p:cNvSpPr/>
              <p:nvPr/>
            </p:nvSpPr>
            <p:spPr>
              <a:xfrm>
                <a:off x="7019452" y="2921287"/>
                <a:ext cx="256635" cy="305143"/>
              </a:xfrm>
              <a:custGeom>
                <a:avLst/>
                <a:gdLst/>
                <a:ahLst/>
                <a:cxnLst/>
                <a:rect l="l" t="t" r="r" b="b"/>
                <a:pathLst>
                  <a:path w="6890" h="8166" extrusionOk="0">
                    <a:moveTo>
                      <a:pt x="534" y="0"/>
                    </a:moveTo>
                    <a:cubicBezTo>
                      <a:pt x="359" y="0"/>
                      <a:pt x="181" y="3"/>
                      <a:pt x="0" y="8"/>
                    </a:cubicBezTo>
                    <a:cubicBezTo>
                      <a:pt x="502" y="1552"/>
                      <a:pt x="1205" y="3020"/>
                      <a:pt x="2071" y="4400"/>
                    </a:cubicBezTo>
                    <a:cubicBezTo>
                      <a:pt x="2924" y="5768"/>
                      <a:pt x="3940" y="7036"/>
                      <a:pt x="5107" y="8165"/>
                    </a:cubicBezTo>
                    <a:cubicBezTo>
                      <a:pt x="6450" y="5593"/>
                      <a:pt x="6889" y="3296"/>
                      <a:pt x="6024" y="1916"/>
                    </a:cubicBezTo>
                    <a:cubicBezTo>
                      <a:pt x="5212" y="621"/>
                      <a:pt x="3175"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p28">
                <a:extLst>
                  <a:ext uri="{FF2B5EF4-FFF2-40B4-BE49-F238E27FC236}">
                    <a16:creationId xmlns:a16="http://schemas.microsoft.com/office/drawing/2014/main" id="{D2FC097A-5C34-A00A-5381-B40A093E496B}"/>
                  </a:ext>
                </a:extLst>
              </p:cNvPr>
              <p:cNvSpPr/>
              <p:nvPr/>
            </p:nvSpPr>
            <p:spPr>
              <a:xfrm>
                <a:off x="6594570" y="3087909"/>
                <a:ext cx="388901" cy="382494"/>
              </a:xfrm>
              <a:custGeom>
                <a:avLst/>
                <a:gdLst/>
                <a:ahLst/>
                <a:cxnLst/>
                <a:rect l="l" t="t" r="r" b="b"/>
                <a:pathLst>
                  <a:path w="10441" h="10236" extrusionOk="0">
                    <a:moveTo>
                      <a:pt x="5223" y="1"/>
                    </a:moveTo>
                    <a:cubicBezTo>
                      <a:pt x="2482" y="1"/>
                      <a:pt x="211" y="2162"/>
                      <a:pt x="101" y="4923"/>
                    </a:cubicBezTo>
                    <a:cubicBezTo>
                      <a:pt x="0" y="7747"/>
                      <a:pt x="2196" y="10131"/>
                      <a:pt x="5020" y="10232"/>
                    </a:cubicBezTo>
                    <a:cubicBezTo>
                      <a:pt x="5089" y="10234"/>
                      <a:pt x="5158" y="10236"/>
                      <a:pt x="5227" y="10236"/>
                    </a:cubicBezTo>
                    <a:cubicBezTo>
                      <a:pt x="7959" y="10236"/>
                      <a:pt x="10230" y="8067"/>
                      <a:pt x="10328" y="5312"/>
                    </a:cubicBezTo>
                    <a:cubicBezTo>
                      <a:pt x="10441" y="2489"/>
                      <a:pt x="8232" y="117"/>
                      <a:pt x="5409" y="4"/>
                    </a:cubicBezTo>
                    <a:cubicBezTo>
                      <a:pt x="5346" y="2"/>
                      <a:pt x="5284" y="1"/>
                      <a:pt x="5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p28">
                <a:extLst>
                  <a:ext uri="{FF2B5EF4-FFF2-40B4-BE49-F238E27FC236}">
                    <a16:creationId xmlns:a16="http://schemas.microsoft.com/office/drawing/2014/main" id="{3D889B69-32D1-C5CF-413E-49D2F85EDFD7}"/>
                  </a:ext>
                </a:extLst>
              </p:cNvPr>
              <p:cNvSpPr/>
              <p:nvPr/>
            </p:nvSpPr>
            <p:spPr>
              <a:xfrm>
                <a:off x="6645048" y="3139782"/>
                <a:ext cx="287960" cy="278724"/>
              </a:xfrm>
              <a:custGeom>
                <a:avLst/>
                <a:gdLst/>
                <a:ahLst/>
                <a:cxnLst/>
                <a:rect l="l" t="t" r="r" b="b"/>
                <a:pathLst>
                  <a:path w="7731" h="7459" extrusionOk="0">
                    <a:moveTo>
                      <a:pt x="3857" y="0"/>
                    </a:moveTo>
                    <a:cubicBezTo>
                      <a:pt x="3773" y="0"/>
                      <a:pt x="3688" y="3"/>
                      <a:pt x="3602" y="9"/>
                    </a:cubicBezTo>
                    <a:cubicBezTo>
                      <a:pt x="1556" y="159"/>
                      <a:pt x="0" y="1941"/>
                      <a:pt x="151" y="3987"/>
                    </a:cubicBezTo>
                    <a:cubicBezTo>
                      <a:pt x="283" y="5959"/>
                      <a:pt x="1925" y="7459"/>
                      <a:pt x="3873" y="7459"/>
                    </a:cubicBezTo>
                    <a:cubicBezTo>
                      <a:pt x="3958" y="7459"/>
                      <a:pt x="4043" y="7456"/>
                      <a:pt x="4129" y="7450"/>
                    </a:cubicBezTo>
                    <a:cubicBezTo>
                      <a:pt x="6174" y="7300"/>
                      <a:pt x="7730" y="5518"/>
                      <a:pt x="7580" y="3472"/>
                    </a:cubicBezTo>
                    <a:cubicBezTo>
                      <a:pt x="7448" y="1500"/>
                      <a:pt x="5805" y="0"/>
                      <a:pt x="3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98;p28">
            <a:extLst>
              <a:ext uri="{FF2B5EF4-FFF2-40B4-BE49-F238E27FC236}">
                <a16:creationId xmlns:a16="http://schemas.microsoft.com/office/drawing/2014/main" id="{2807500C-3CD0-A8E5-7176-D6CA3E290E85}"/>
              </a:ext>
            </a:extLst>
          </p:cNvPr>
          <p:cNvGrpSpPr/>
          <p:nvPr/>
        </p:nvGrpSpPr>
        <p:grpSpPr>
          <a:xfrm>
            <a:off x="5601720" y="585561"/>
            <a:ext cx="980637" cy="916907"/>
            <a:chOff x="713216" y="2985453"/>
            <a:chExt cx="980637" cy="916907"/>
          </a:xfrm>
        </p:grpSpPr>
        <p:sp>
          <p:nvSpPr>
            <p:cNvPr id="17" name="Google Shape;299;p28">
              <a:extLst>
                <a:ext uri="{FF2B5EF4-FFF2-40B4-BE49-F238E27FC236}">
                  <a16:creationId xmlns:a16="http://schemas.microsoft.com/office/drawing/2014/main" id="{7D1D89AE-BD27-52D6-9F6C-6FEBBF68BDF7}"/>
                </a:ext>
              </a:extLst>
            </p:cNvPr>
            <p:cNvSpPr/>
            <p:nvPr/>
          </p:nvSpPr>
          <p:spPr>
            <a:xfrm>
              <a:off x="776564" y="2988842"/>
              <a:ext cx="858367" cy="912345"/>
            </a:xfrm>
            <a:custGeom>
              <a:avLst/>
              <a:gdLst/>
              <a:ahLst/>
              <a:cxnLst/>
              <a:rect l="l" t="t" r="r" b="b"/>
              <a:pathLst>
                <a:path w="16515" h="17467" extrusionOk="0">
                  <a:moveTo>
                    <a:pt x="12216" y="0"/>
                  </a:moveTo>
                  <a:cubicBezTo>
                    <a:pt x="11803" y="0"/>
                    <a:pt x="11371" y="119"/>
                    <a:pt x="10956" y="387"/>
                  </a:cubicBezTo>
                  <a:lnTo>
                    <a:pt x="10943" y="400"/>
                  </a:lnTo>
                  <a:cubicBezTo>
                    <a:pt x="10918" y="412"/>
                    <a:pt x="10905" y="425"/>
                    <a:pt x="10880" y="438"/>
                  </a:cubicBezTo>
                  <a:cubicBezTo>
                    <a:pt x="10868" y="450"/>
                    <a:pt x="10805" y="488"/>
                    <a:pt x="10767" y="525"/>
                  </a:cubicBezTo>
                  <a:lnTo>
                    <a:pt x="10730" y="551"/>
                  </a:lnTo>
                  <a:cubicBezTo>
                    <a:pt x="10679" y="588"/>
                    <a:pt x="10642" y="638"/>
                    <a:pt x="10592" y="676"/>
                  </a:cubicBezTo>
                  <a:lnTo>
                    <a:pt x="10554" y="726"/>
                  </a:lnTo>
                  <a:cubicBezTo>
                    <a:pt x="10516" y="764"/>
                    <a:pt x="10479" y="801"/>
                    <a:pt x="10441" y="839"/>
                  </a:cubicBezTo>
                  <a:lnTo>
                    <a:pt x="10403" y="889"/>
                  </a:lnTo>
                  <a:cubicBezTo>
                    <a:pt x="10378" y="927"/>
                    <a:pt x="10341" y="965"/>
                    <a:pt x="10316" y="1015"/>
                  </a:cubicBezTo>
                  <a:lnTo>
                    <a:pt x="10278" y="1065"/>
                  </a:lnTo>
                  <a:cubicBezTo>
                    <a:pt x="10240" y="1115"/>
                    <a:pt x="10215" y="1165"/>
                    <a:pt x="10177" y="1216"/>
                  </a:cubicBezTo>
                  <a:cubicBezTo>
                    <a:pt x="9546" y="1062"/>
                    <a:pt x="8899" y="986"/>
                    <a:pt x="8251" y="986"/>
                  </a:cubicBezTo>
                  <a:cubicBezTo>
                    <a:pt x="7471" y="986"/>
                    <a:pt x="6690" y="1096"/>
                    <a:pt x="5936" y="1316"/>
                  </a:cubicBezTo>
                  <a:cubicBezTo>
                    <a:pt x="5810" y="1354"/>
                    <a:pt x="5672" y="1391"/>
                    <a:pt x="5547" y="1429"/>
                  </a:cubicBezTo>
                  <a:cubicBezTo>
                    <a:pt x="5421" y="1479"/>
                    <a:pt x="5296" y="1529"/>
                    <a:pt x="5170" y="1580"/>
                  </a:cubicBezTo>
                  <a:cubicBezTo>
                    <a:pt x="5045" y="1630"/>
                    <a:pt x="4920" y="1680"/>
                    <a:pt x="4794" y="1730"/>
                  </a:cubicBezTo>
                  <a:lnTo>
                    <a:pt x="4781" y="1730"/>
                  </a:lnTo>
                  <a:cubicBezTo>
                    <a:pt x="4669" y="1793"/>
                    <a:pt x="4556" y="1843"/>
                    <a:pt x="4430" y="1906"/>
                  </a:cubicBezTo>
                  <a:lnTo>
                    <a:pt x="4418" y="1906"/>
                  </a:lnTo>
                  <a:cubicBezTo>
                    <a:pt x="4305" y="1969"/>
                    <a:pt x="4192" y="2031"/>
                    <a:pt x="4079" y="2094"/>
                  </a:cubicBezTo>
                  <a:lnTo>
                    <a:pt x="4066" y="2094"/>
                  </a:lnTo>
                  <a:cubicBezTo>
                    <a:pt x="3966" y="2157"/>
                    <a:pt x="3853" y="2219"/>
                    <a:pt x="3752" y="2282"/>
                  </a:cubicBezTo>
                  <a:lnTo>
                    <a:pt x="3727" y="2295"/>
                  </a:lnTo>
                  <a:lnTo>
                    <a:pt x="3715" y="2307"/>
                  </a:lnTo>
                  <a:cubicBezTo>
                    <a:pt x="3614" y="2383"/>
                    <a:pt x="3501" y="2445"/>
                    <a:pt x="3401" y="2521"/>
                  </a:cubicBezTo>
                  <a:lnTo>
                    <a:pt x="3389" y="2533"/>
                  </a:lnTo>
                  <a:cubicBezTo>
                    <a:pt x="3276" y="2609"/>
                    <a:pt x="3175" y="2696"/>
                    <a:pt x="3075" y="2772"/>
                  </a:cubicBezTo>
                  <a:lnTo>
                    <a:pt x="3062" y="2784"/>
                  </a:lnTo>
                  <a:cubicBezTo>
                    <a:pt x="2962" y="2859"/>
                    <a:pt x="2862" y="2935"/>
                    <a:pt x="2774" y="3035"/>
                  </a:cubicBezTo>
                  <a:lnTo>
                    <a:pt x="2761" y="3048"/>
                  </a:lnTo>
                  <a:cubicBezTo>
                    <a:pt x="2698" y="3098"/>
                    <a:pt x="2623" y="3161"/>
                    <a:pt x="2560" y="3223"/>
                  </a:cubicBezTo>
                  <a:lnTo>
                    <a:pt x="2548" y="3236"/>
                  </a:lnTo>
                  <a:lnTo>
                    <a:pt x="2472" y="3311"/>
                  </a:lnTo>
                  <a:lnTo>
                    <a:pt x="2460" y="3311"/>
                  </a:lnTo>
                  <a:cubicBezTo>
                    <a:pt x="2372" y="3399"/>
                    <a:pt x="2297" y="3487"/>
                    <a:pt x="2209" y="3575"/>
                  </a:cubicBezTo>
                  <a:cubicBezTo>
                    <a:pt x="2196" y="3575"/>
                    <a:pt x="2196" y="3587"/>
                    <a:pt x="2184" y="3587"/>
                  </a:cubicBezTo>
                  <a:cubicBezTo>
                    <a:pt x="1971" y="3826"/>
                    <a:pt x="1757" y="4077"/>
                    <a:pt x="1556" y="4340"/>
                  </a:cubicBezTo>
                  <a:lnTo>
                    <a:pt x="1544" y="4365"/>
                  </a:lnTo>
                  <a:cubicBezTo>
                    <a:pt x="1456" y="4491"/>
                    <a:pt x="1381" y="4604"/>
                    <a:pt x="1293" y="4742"/>
                  </a:cubicBezTo>
                  <a:cubicBezTo>
                    <a:pt x="1280" y="4754"/>
                    <a:pt x="1268" y="4779"/>
                    <a:pt x="1255" y="4805"/>
                  </a:cubicBezTo>
                  <a:cubicBezTo>
                    <a:pt x="1180" y="4917"/>
                    <a:pt x="1092" y="5056"/>
                    <a:pt x="1029" y="5181"/>
                  </a:cubicBezTo>
                  <a:lnTo>
                    <a:pt x="1004" y="5219"/>
                  </a:lnTo>
                  <a:cubicBezTo>
                    <a:pt x="854" y="5495"/>
                    <a:pt x="703" y="5783"/>
                    <a:pt x="590" y="6085"/>
                  </a:cubicBezTo>
                  <a:cubicBezTo>
                    <a:pt x="578" y="6122"/>
                    <a:pt x="565" y="6160"/>
                    <a:pt x="553" y="6197"/>
                  </a:cubicBezTo>
                  <a:cubicBezTo>
                    <a:pt x="502" y="6310"/>
                    <a:pt x="465" y="6423"/>
                    <a:pt x="414" y="6536"/>
                  </a:cubicBezTo>
                  <a:cubicBezTo>
                    <a:pt x="402" y="6574"/>
                    <a:pt x="389" y="6624"/>
                    <a:pt x="377" y="6662"/>
                  </a:cubicBezTo>
                  <a:cubicBezTo>
                    <a:pt x="339" y="6787"/>
                    <a:pt x="302" y="6925"/>
                    <a:pt x="264" y="7063"/>
                  </a:cubicBezTo>
                  <a:cubicBezTo>
                    <a:pt x="264" y="7076"/>
                    <a:pt x="251" y="7101"/>
                    <a:pt x="239" y="7114"/>
                  </a:cubicBezTo>
                  <a:cubicBezTo>
                    <a:pt x="226" y="7176"/>
                    <a:pt x="214" y="7226"/>
                    <a:pt x="201" y="7277"/>
                  </a:cubicBezTo>
                  <a:cubicBezTo>
                    <a:pt x="176" y="7377"/>
                    <a:pt x="151" y="7477"/>
                    <a:pt x="138" y="7590"/>
                  </a:cubicBezTo>
                  <a:cubicBezTo>
                    <a:pt x="138" y="7628"/>
                    <a:pt x="126" y="7666"/>
                    <a:pt x="113" y="7703"/>
                  </a:cubicBezTo>
                  <a:lnTo>
                    <a:pt x="113" y="7741"/>
                  </a:lnTo>
                  <a:lnTo>
                    <a:pt x="101" y="7841"/>
                  </a:lnTo>
                  <a:cubicBezTo>
                    <a:pt x="88" y="7917"/>
                    <a:pt x="76" y="7979"/>
                    <a:pt x="63" y="8042"/>
                  </a:cubicBezTo>
                  <a:lnTo>
                    <a:pt x="63" y="8092"/>
                  </a:lnTo>
                  <a:lnTo>
                    <a:pt x="51" y="8218"/>
                  </a:lnTo>
                  <a:lnTo>
                    <a:pt x="51" y="8268"/>
                  </a:lnTo>
                  <a:lnTo>
                    <a:pt x="38" y="8444"/>
                  </a:lnTo>
                  <a:cubicBezTo>
                    <a:pt x="38" y="8506"/>
                    <a:pt x="25" y="8582"/>
                    <a:pt x="13" y="8657"/>
                  </a:cubicBezTo>
                  <a:lnTo>
                    <a:pt x="13" y="8707"/>
                  </a:lnTo>
                  <a:lnTo>
                    <a:pt x="13" y="8732"/>
                  </a:lnTo>
                  <a:lnTo>
                    <a:pt x="13" y="8845"/>
                  </a:lnTo>
                  <a:cubicBezTo>
                    <a:pt x="13" y="8958"/>
                    <a:pt x="0" y="9084"/>
                    <a:pt x="0" y="9209"/>
                  </a:cubicBezTo>
                  <a:lnTo>
                    <a:pt x="0" y="9510"/>
                  </a:lnTo>
                  <a:cubicBezTo>
                    <a:pt x="38" y="10652"/>
                    <a:pt x="327" y="11782"/>
                    <a:pt x="829" y="12811"/>
                  </a:cubicBezTo>
                  <a:cubicBezTo>
                    <a:pt x="929" y="13024"/>
                    <a:pt x="1029" y="13225"/>
                    <a:pt x="1155" y="13426"/>
                  </a:cubicBezTo>
                  <a:cubicBezTo>
                    <a:pt x="1268" y="13626"/>
                    <a:pt x="1406" y="13827"/>
                    <a:pt x="1531" y="14015"/>
                  </a:cubicBezTo>
                  <a:cubicBezTo>
                    <a:pt x="2209" y="14944"/>
                    <a:pt x="3062" y="15735"/>
                    <a:pt x="4054" y="16324"/>
                  </a:cubicBezTo>
                  <a:cubicBezTo>
                    <a:pt x="4192" y="16400"/>
                    <a:pt x="4342" y="16475"/>
                    <a:pt x="4493" y="16563"/>
                  </a:cubicBezTo>
                  <a:lnTo>
                    <a:pt x="4556" y="16588"/>
                  </a:lnTo>
                  <a:cubicBezTo>
                    <a:pt x="4719" y="16663"/>
                    <a:pt x="4857" y="16751"/>
                    <a:pt x="5020" y="16814"/>
                  </a:cubicBezTo>
                  <a:cubicBezTo>
                    <a:pt x="5911" y="17190"/>
                    <a:pt x="6865" y="17404"/>
                    <a:pt x="7843" y="17454"/>
                  </a:cubicBezTo>
                  <a:cubicBezTo>
                    <a:pt x="7981" y="17454"/>
                    <a:pt x="8119" y="17466"/>
                    <a:pt x="8258" y="17466"/>
                  </a:cubicBezTo>
                  <a:cubicBezTo>
                    <a:pt x="8396" y="17466"/>
                    <a:pt x="8521" y="17466"/>
                    <a:pt x="8659" y="17454"/>
                  </a:cubicBezTo>
                  <a:lnTo>
                    <a:pt x="8860" y="17454"/>
                  </a:lnTo>
                  <a:lnTo>
                    <a:pt x="9048" y="17441"/>
                  </a:lnTo>
                  <a:lnTo>
                    <a:pt x="9211" y="17416"/>
                  </a:lnTo>
                  <a:lnTo>
                    <a:pt x="9299" y="17404"/>
                  </a:lnTo>
                  <a:lnTo>
                    <a:pt x="9337" y="17404"/>
                  </a:lnTo>
                  <a:lnTo>
                    <a:pt x="9437" y="17391"/>
                  </a:lnTo>
                  <a:lnTo>
                    <a:pt x="9600" y="17366"/>
                  </a:lnTo>
                  <a:lnTo>
                    <a:pt x="9788" y="17328"/>
                  </a:lnTo>
                  <a:lnTo>
                    <a:pt x="9876" y="17316"/>
                  </a:lnTo>
                  <a:lnTo>
                    <a:pt x="9977" y="17291"/>
                  </a:lnTo>
                  <a:lnTo>
                    <a:pt x="10190" y="17240"/>
                  </a:lnTo>
                  <a:lnTo>
                    <a:pt x="10353" y="17215"/>
                  </a:lnTo>
                  <a:lnTo>
                    <a:pt x="10378" y="17215"/>
                  </a:lnTo>
                  <a:lnTo>
                    <a:pt x="10567" y="17153"/>
                  </a:lnTo>
                  <a:lnTo>
                    <a:pt x="10805" y="17077"/>
                  </a:lnTo>
                  <a:lnTo>
                    <a:pt x="10930" y="17040"/>
                  </a:lnTo>
                  <a:lnTo>
                    <a:pt x="11068" y="16989"/>
                  </a:lnTo>
                  <a:cubicBezTo>
                    <a:pt x="11131" y="16964"/>
                    <a:pt x="11206" y="16939"/>
                    <a:pt x="11269" y="16914"/>
                  </a:cubicBezTo>
                  <a:lnTo>
                    <a:pt x="11282" y="16914"/>
                  </a:lnTo>
                  <a:lnTo>
                    <a:pt x="11357" y="16889"/>
                  </a:lnTo>
                  <a:lnTo>
                    <a:pt x="11407" y="16864"/>
                  </a:lnTo>
                  <a:lnTo>
                    <a:pt x="11621" y="16776"/>
                  </a:lnTo>
                  <a:lnTo>
                    <a:pt x="11746" y="16713"/>
                  </a:lnTo>
                  <a:lnTo>
                    <a:pt x="11959" y="16613"/>
                  </a:lnTo>
                  <a:lnTo>
                    <a:pt x="12072" y="16550"/>
                  </a:lnTo>
                  <a:lnTo>
                    <a:pt x="12261" y="16462"/>
                  </a:lnTo>
                  <a:lnTo>
                    <a:pt x="12286" y="16437"/>
                  </a:lnTo>
                  <a:lnTo>
                    <a:pt x="12386" y="16387"/>
                  </a:lnTo>
                  <a:cubicBezTo>
                    <a:pt x="12461" y="16337"/>
                    <a:pt x="12537" y="16299"/>
                    <a:pt x="12612" y="16249"/>
                  </a:cubicBezTo>
                  <a:lnTo>
                    <a:pt x="12662" y="16211"/>
                  </a:lnTo>
                  <a:lnTo>
                    <a:pt x="12725" y="16174"/>
                  </a:lnTo>
                  <a:cubicBezTo>
                    <a:pt x="12850" y="16099"/>
                    <a:pt x="12976" y="16011"/>
                    <a:pt x="13101" y="15923"/>
                  </a:cubicBezTo>
                  <a:lnTo>
                    <a:pt x="13114" y="15910"/>
                  </a:lnTo>
                  <a:cubicBezTo>
                    <a:pt x="13227" y="15822"/>
                    <a:pt x="13340" y="15735"/>
                    <a:pt x="13440" y="15647"/>
                  </a:cubicBezTo>
                  <a:cubicBezTo>
                    <a:pt x="13603" y="15534"/>
                    <a:pt x="13741" y="15396"/>
                    <a:pt x="13892" y="15270"/>
                  </a:cubicBezTo>
                  <a:cubicBezTo>
                    <a:pt x="14005" y="15157"/>
                    <a:pt x="14118" y="15044"/>
                    <a:pt x="14231" y="14919"/>
                  </a:cubicBezTo>
                  <a:lnTo>
                    <a:pt x="14243" y="14906"/>
                  </a:lnTo>
                  <a:cubicBezTo>
                    <a:pt x="14595" y="14542"/>
                    <a:pt x="14908" y="14141"/>
                    <a:pt x="15184" y="13727"/>
                  </a:cubicBezTo>
                  <a:cubicBezTo>
                    <a:pt x="15461" y="13300"/>
                    <a:pt x="15699" y="12848"/>
                    <a:pt x="15887" y="12384"/>
                  </a:cubicBezTo>
                  <a:cubicBezTo>
                    <a:pt x="16301" y="11393"/>
                    <a:pt x="16515" y="10339"/>
                    <a:pt x="16515" y="9272"/>
                  </a:cubicBezTo>
                  <a:lnTo>
                    <a:pt x="16515" y="9272"/>
                  </a:lnTo>
                  <a:lnTo>
                    <a:pt x="16490" y="9284"/>
                  </a:lnTo>
                  <a:lnTo>
                    <a:pt x="16490" y="9247"/>
                  </a:lnTo>
                  <a:cubicBezTo>
                    <a:pt x="16490" y="9121"/>
                    <a:pt x="16490" y="8996"/>
                    <a:pt x="16477" y="8883"/>
                  </a:cubicBezTo>
                  <a:lnTo>
                    <a:pt x="16477" y="8732"/>
                  </a:lnTo>
                  <a:cubicBezTo>
                    <a:pt x="16477" y="8682"/>
                    <a:pt x="16464" y="8594"/>
                    <a:pt x="16464" y="8532"/>
                  </a:cubicBezTo>
                  <a:cubicBezTo>
                    <a:pt x="16452" y="8368"/>
                    <a:pt x="16439" y="8230"/>
                    <a:pt x="16414" y="8080"/>
                  </a:cubicBezTo>
                  <a:cubicBezTo>
                    <a:pt x="16414" y="8067"/>
                    <a:pt x="16414" y="8067"/>
                    <a:pt x="16414" y="8055"/>
                  </a:cubicBezTo>
                  <a:cubicBezTo>
                    <a:pt x="16326" y="7427"/>
                    <a:pt x="16163" y="6812"/>
                    <a:pt x="15925" y="6223"/>
                  </a:cubicBezTo>
                  <a:cubicBezTo>
                    <a:pt x="15887" y="6122"/>
                    <a:pt x="15850" y="6022"/>
                    <a:pt x="15799" y="5934"/>
                  </a:cubicBezTo>
                  <a:lnTo>
                    <a:pt x="15787" y="5884"/>
                  </a:lnTo>
                  <a:cubicBezTo>
                    <a:pt x="15749" y="5796"/>
                    <a:pt x="15699" y="5708"/>
                    <a:pt x="15661" y="5620"/>
                  </a:cubicBezTo>
                  <a:cubicBezTo>
                    <a:pt x="15285" y="4855"/>
                    <a:pt x="14783" y="4139"/>
                    <a:pt x="14193" y="3525"/>
                  </a:cubicBezTo>
                  <a:cubicBezTo>
                    <a:pt x="15194" y="1842"/>
                    <a:pt x="13847" y="0"/>
                    <a:pt x="12216"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00;p28">
              <a:extLst>
                <a:ext uri="{FF2B5EF4-FFF2-40B4-BE49-F238E27FC236}">
                  <a16:creationId xmlns:a16="http://schemas.microsoft.com/office/drawing/2014/main" id="{5E82F58F-C810-820E-BD28-389AAC532DCA}"/>
                </a:ext>
              </a:extLst>
            </p:cNvPr>
            <p:cNvGrpSpPr/>
            <p:nvPr/>
          </p:nvGrpSpPr>
          <p:grpSpPr>
            <a:xfrm>
              <a:off x="713216" y="2985453"/>
              <a:ext cx="980637" cy="916907"/>
              <a:chOff x="4703416" y="2277728"/>
              <a:chExt cx="980637" cy="916907"/>
            </a:xfrm>
          </p:grpSpPr>
          <p:sp>
            <p:nvSpPr>
              <p:cNvPr id="19" name="Google Shape;301;p28">
                <a:extLst>
                  <a:ext uri="{FF2B5EF4-FFF2-40B4-BE49-F238E27FC236}">
                    <a16:creationId xmlns:a16="http://schemas.microsoft.com/office/drawing/2014/main" id="{6C1C6CAD-A27E-7F1F-DAB8-BDCF129C8680}"/>
                  </a:ext>
                </a:extLst>
              </p:cNvPr>
              <p:cNvSpPr/>
              <p:nvPr/>
            </p:nvSpPr>
            <p:spPr>
              <a:xfrm>
                <a:off x="4714148" y="2333024"/>
                <a:ext cx="969905" cy="860687"/>
              </a:xfrm>
              <a:custGeom>
                <a:avLst/>
                <a:gdLst/>
                <a:ahLst/>
                <a:cxnLst/>
                <a:rect l="l" t="t" r="r" b="b"/>
                <a:pathLst>
                  <a:path w="18661" h="16478" extrusionOk="0">
                    <a:moveTo>
                      <a:pt x="9324" y="1"/>
                    </a:moveTo>
                    <a:cubicBezTo>
                      <a:pt x="8334" y="1"/>
                      <a:pt x="7328" y="180"/>
                      <a:pt x="6350" y="559"/>
                    </a:cubicBezTo>
                    <a:cubicBezTo>
                      <a:pt x="2109" y="2203"/>
                      <a:pt x="0" y="6972"/>
                      <a:pt x="1644" y="11213"/>
                    </a:cubicBezTo>
                    <a:cubicBezTo>
                      <a:pt x="2909" y="14477"/>
                      <a:pt x="6024" y="16477"/>
                      <a:pt x="9326" y="16477"/>
                    </a:cubicBezTo>
                    <a:cubicBezTo>
                      <a:pt x="10315" y="16477"/>
                      <a:pt x="11320" y="16298"/>
                      <a:pt x="12298" y="15919"/>
                    </a:cubicBezTo>
                    <a:cubicBezTo>
                      <a:pt x="16552" y="14275"/>
                      <a:pt x="18661" y="9506"/>
                      <a:pt x="17017" y="5265"/>
                    </a:cubicBezTo>
                    <a:cubicBezTo>
                      <a:pt x="15752" y="2001"/>
                      <a:pt x="12629" y="1"/>
                      <a:pt x="9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p28">
                <a:extLst>
                  <a:ext uri="{FF2B5EF4-FFF2-40B4-BE49-F238E27FC236}">
                    <a16:creationId xmlns:a16="http://schemas.microsoft.com/office/drawing/2014/main" id="{8F3533C6-66E9-B830-CC5B-C83970869651}"/>
                  </a:ext>
                </a:extLst>
              </p:cNvPr>
              <p:cNvSpPr/>
              <p:nvPr/>
            </p:nvSpPr>
            <p:spPr>
              <a:xfrm>
                <a:off x="4771198" y="2375078"/>
                <a:ext cx="680026" cy="402256"/>
              </a:xfrm>
              <a:custGeom>
                <a:avLst/>
                <a:gdLst/>
                <a:ahLst/>
                <a:cxnLst/>
                <a:rect l="l" t="t" r="r" b="b"/>
                <a:pathLst>
                  <a:path w="13114" h="7719" extrusionOk="0">
                    <a:moveTo>
                      <a:pt x="11897" y="1"/>
                    </a:moveTo>
                    <a:lnTo>
                      <a:pt x="11859" y="13"/>
                    </a:lnTo>
                    <a:cubicBezTo>
                      <a:pt x="10704" y="290"/>
                      <a:pt x="9487" y="503"/>
                      <a:pt x="8370" y="904"/>
                    </a:cubicBezTo>
                    <a:cubicBezTo>
                      <a:pt x="6739" y="1494"/>
                      <a:pt x="5208" y="2573"/>
                      <a:pt x="3777" y="3527"/>
                    </a:cubicBezTo>
                    <a:cubicBezTo>
                      <a:pt x="2912" y="4104"/>
                      <a:pt x="1983" y="4594"/>
                      <a:pt x="1029" y="4983"/>
                    </a:cubicBezTo>
                    <a:cubicBezTo>
                      <a:pt x="791" y="5083"/>
                      <a:pt x="552" y="5159"/>
                      <a:pt x="301" y="5221"/>
                    </a:cubicBezTo>
                    <a:cubicBezTo>
                      <a:pt x="101" y="5937"/>
                      <a:pt x="0" y="6677"/>
                      <a:pt x="0" y="7417"/>
                    </a:cubicBezTo>
                    <a:lnTo>
                      <a:pt x="0" y="7718"/>
                    </a:lnTo>
                    <a:cubicBezTo>
                      <a:pt x="778" y="7518"/>
                      <a:pt x="1506" y="7204"/>
                      <a:pt x="2184" y="6777"/>
                    </a:cubicBezTo>
                    <a:cubicBezTo>
                      <a:pt x="3288" y="6100"/>
                      <a:pt x="4254" y="5234"/>
                      <a:pt x="5283" y="4456"/>
                    </a:cubicBezTo>
                    <a:cubicBezTo>
                      <a:pt x="7630" y="2711"/>
                      <a:pt x="10290" y="1444"/>
                      <a:pt x="13114" y="741"/>
                    </a:cubicBezTo>
                    <a:cubicBezTo>
                      <a:pt x="12737" y="453"/>
                      <a:pt x="12323" y="214"/>
                      <a:pt x="1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p28">
                <a:extLst>
                  <a:ext uri="{FF2B5EF4-FFF2-40B4-BE49-F238E27FC236}">
                    <a16:creationId xmlns:a16="http://schemas.microsoft.com/office/drawing/2014/main" id="{8314EA59-FF79-EAB1-598C-5D9BD2C7E6D1}"/>
                  </a:ext>
                </a:extLst>
              </p:cNvPr>
              <p:cNvSpPr/>
              <p:nvPr/>
            </p:nvSpPr>
            <p:spPr>
              <a:xfrm>
                <a:off x="4885695" y="2331929"/>
                <a:ext cx="303300" cy="137369"/>
              </a:xfrm>
              <a:custGeom>
                <a:avLst/>
                <a:gdLst/>
                <a:ahLst/>
                <a:cxnLst/>
                <a:rect l="l" t="t" r="r" b="b"/>
                <a:pathLst>
                  <a:path w="5849" h="2636" extrusionOk="0">
                    <a:moveTo>
                      <a:pt x="5849" y="1"/>
                    </a:moveTo>
                    <a:lnTo>
                      <a:pt x="5849" y="1"/>
                    </a:lnTo>
                    <a:cubicBezTo>
                      <a:pt x="3627" y="51"/>
                      <a:pt x="1519" y="1005"/>
                      <a:pt x="1" y="2636"/>
                    </a:cubicBezTo>
                    <a:cubicBezTo>
                      <a:pt x="503" y="2636"/>
                      <a:pt x="1005" y="2536"/>
                      <a:pt x="1469" y="2347"/>
                    </a:cubicBezTo>
                    <a:cubicBezTo>
                      <a:pt x="2272" y="2034"/>
                      <a:pt x="2975" y="1519"/>
                      <a:pt x="3728" y="1067"/>
                    </a:cubicBezTo>
                    <a:cubicBezTo>
                      <a:pt x="4406" y="653"/>
                      <a:pt x="5108" y="289"/>
                      <a:pt x="5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p28">
                <a:extLst>
                  <a:ext uri="{FF2B5EF4-FFF2-40B4-BE49-F238E27FC236}">
                    <a16:creationId xmlns:a16="http://schemas.microsoft.com/office/drawing/2014/main" id="{B9DF938B-F45A-43C7-B00A-95730C1F68E3}"/>
                  </a:ext>
                </a:extLst>
              </p:cNvPr>
              <p:cNvSpPr/>
              <p:nvPr/>
            </p:nvSpPr>
            <p:spPr>
              <a:xfrm>
                <a:off x="4982042" y="2926375"/>
                <a:ext cx="614326" cy="232213"/>
              </a:xfrm>
              <a:custGeom>
                <a:avLst/>
                <a:gdLst/>
                <a:ahLst/>
                <a:cxnLst/>
                <a:rect l="l" t="t" r="r" b="b"/>
                <a:pathLst>
                  <a:path w="11847" h="4456" extrusionOk="0">
                    <a:moveTo>
                      <a:pt x="11846" y="1"/>
                    </a:moveTo>
                    <a:lnTo>
                      <a:pt x="11846" y="1"/>
                    </a:lnTo>
                    <a:cubicBezTo>
                      <a:pt x="10491" y="703"/>
                      <a:pt x="8985" y="1092"/>
                      <a:pt x="7467" y="1117"/>
                    </a:cubicBezTo>
                    <a:cubicBezTo>
                      <a:pt x="7385" y="1119"/>
                      <a:pt x="7304" y="1120"/>
                      <a:pt x="7222" y="1120"/>
                    </a:cubicBezTo>
                    <a:cubicBezTo>
                      <a:pt x="6719" y="1120"/>
                      <a:pt x="6213" y="1091"/>
                      <a:pt x="5713" y="1091"/>
                    </a:cubicBezTo>
                    <a:cubicBezTo>
                      <a:pt x="5156" y="1091"/>
                      <a:pt x="4607" y="1127"/>
                      <a:pt x="4078" y="1281"/>
                    </a:cubicBezTo>
                    <a:cubicBezTo>
                      <a:pt x="3012" y="1594"/>
                      <a:pt x="2146" y="2347"/>
                      <a:pt x="1293" y="3037"/>
                    </a:cubicBezTo>
                    <a:cubicBezTo>
                      <a:pt x="879" y="3376"/>
                      <a:pt x="452" y="3690"/>
                      <a:pt x="0" y="3966"/>
                    </a:cubicBezTo>
                    <a:cubicBezTo>
                      <a:pt x="314" y="4154"/>
                      <a:pt x="640" y="4317"/>
                      <a:pt x="966" y="4455"/>
                    </a:cubicBezTo>
                    <a:cubicBezTo>
                      <a:pt x="2209" y="3815"/>
                      <a:pt x="3338" y="2887"/>
                      <a:pt x="4643" y="2372"/>
                    </a:cubicBezTo>
                    <a:cubicBezTo>
                      <a:pt x="5911" y="1883"/>
                      <a:pt x="7291" y="1820"/>
                      <a:pt x="8634" y="1645"/>
                    </a:cubicBezTo>
                    <a:cubicBezTo>
                      <a:pt x="9575" y="1519"/>
                      <a:pt x="10541" y="1331"/>
                      <a:pt x="11394" y="929"/>
                    </a:cubicBezTo>
                    <a:cubicBezTo>
                      <a:pt x="11558" y="628"/>
                      <a:pt x="11708" y="314"/>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p28">
                <a:extLst>
                  <a:ext uri="{FF2B5EF4-FFF2-40B4-BE49-F238E27FC236}">
                    <a16:creationId xmlns:a16="http://schemas.microsoft.com/office/drawing/2014/main" id="{31689C14-0C75-56D7-8B89-B5B6CE83B5FE}"/>
                  </a:ext>
                </a:extLst>
              </p:cNvPr>
              <p:cNvSpPr/>
              <p:nvPr/>
            </p:nvSpPr>
            <p:spPr>
              <a:xfrm>
                <a:off x="4814135" y="2573261"/>
                <a:ext cx="814124" cy="439517"/>
              </a:xfrm>
              <a:custGeom>
                <a:avLst/>
                <a:gdLst/>
                <a:ahLst/>
                <a:cxnLst/>
                <a:rect l="l" t="t" r="r" b="b"/>
                <a:pathLst>
                  <a:path w="15700" h="8434" extrusionOk="0">
                    <a:moveTo>
                      <a:pt x="14871" y="0"/>
                    </a:moveTo>
                    <a:lnTo>
                      <a:pt x="12876" y="138"/>
                    </a:lnTo>
                    <a:cubicBezTo>
                      <a:pt x="11859" y="201"/>
                      <a:pt x="10793" y="289"/>
                      <a:pt x="9914" y="803"/>
                    </a:cubicBezTo>
                    <a:cubicBezTo>
                      <a:pt x="8885" y="1393"/>
                      <a:pt x="8258" y="2472"/>
                      <a:pt x="7505" y="3401"/>
                    </a:cubicBezTo>
                    <a:cubicBezTo>
                      <a:pt x="5685" y="5635"/>
                      <a:pt x="2874" y="7028"/>
                      <a:pt x="0" y="7216"/>
                    </a:cubicBezTo>
                    <a:cubicBezTo>
                      <a:pt x="201" y="7642"/>
                      <a:pt x="452" y="8044"/>
                      <a:pt x="728" y="8433"/>
                    </a:cubicBezTo>
                    <a:cubicBezTo>
                      <a:pt x="1669" y="8245"/>
                      <a:pt x="2586" y="7818"/>
                      <a:pt x="3426" y="7341"/>
                    </a:cubicBezTo>
                    <a:cubicBezTo>
                      <a:pt x="4681" y="6639"/>
                      <a:pt x="5936" y="5835"/>
                      <a:pt x="7354" y="5584"/>
                    </a:cubicBezTo>
                    <a:cubicBezTo>
                      <a:pt x="7785" y="5505"/>
                      <a:pt x="8219" y="5480"/>
                      <a:pt x="8656" y="5480"/>
                    </a:cubicBezTo>
                    <a:cubicBezTo>
                      <a:pt x="9424" y="5480"/>
                      <a:pt x="10198" y="5558"/>
                      <a:pt x="10967" y="5558"/>
                    </a:cubicBezTo>
                    <a:cubicBezTo>
                      <a:pt x="11278" y="5558"/>
                      <a:pt x="11588" y="5545"/>
                      <a:pt x="11897" y="5509"/>
                    </a:cubicBezTo>
                    <a:cubicBezTo>
                      <a:pt x="13102" y="5371"/>
                      <a:pt x="14231" y="4894"/>
                      <a:pt x="15172" y="4141"/>
                    </a:cubicBezTo>
                    <a:cubicBezTo>
                      <a:pt x="15360" y="3991"/>
                      <a:pt x="15536" y="3828"/>
                      <a:pt x="15699" y="3664"/>
                    </a:cubicBezTo>
                    <a:lnTo>
                      <a:pt x="15699" y="3627"/>
                    </a:lnTo>
                    <a:cubicBezTo>
                      <a:pt x="15699" y="3225"/>
                      <a:pt x="15674" y="2836"/>
                      <a:pt x="15624" y="2435"/>
                    </a:cubicBezTo>
                    <a:cubicBezTo>
                      <a:pt x="14582" y="3439"/>
                      <a:pt x="13252" y="4091"/>
                      <a:pt x="11834" y="4317"/>
                    </a:cubicBezTo>
                    <a:cubicBezTo>
                      <a:pt x="11644" y="4354"/>
                      <a:pt x="11454" y="4373"/>
                      <a:pt x="11264" y="4373"/>
                    </a:cubicBezTo>
                    <a:cubicBezTo>
                      <a:pt x="11128" y="4373"/>
                      <a:pt x="10991" y="4363"/>
                      <a:pt x="10855" y="4342"/>
                    </a:cubicBezTo>
                    <a:cubicBezTo>
                      <a:pt x="10516" y="4292"/>
                      <a:pt x="10228" y="4116"/>
                      <a:pt x="10014" y="3853"/>
                    </a:cubicBezTo>
                    <a:cubicBezTo>
                      <a:pt x="9701" y="3414"/>
                      <a:pt x="9776" y="2786"/>
                      <a:pt x="10077" y="2347"/>
                    </a:cubicBezTo>
                    <a:cubicBezTo>
                      <a:pt x="10378" y="1908"/>
                      <a:pt x="10855" y="1619"/>
                      <a:pt x="11332" y="1381"/>
                    </a:cubicBezTo>
                    <a:cubicBezTo>
                      <a:pt x="12432" y="871"/>
                      <a:pt x="13617" y="597"/>
                      <a:pt x="14829" y="597"/>
                    </a:cubicBezTo>
                    <a:cubicBezTo>
                      <a:pt x="14931" y="597"/>
                      <a:pt x="15032" y="599"/>
                      <a:pt x="15134" y="603"/>
                    </a:cubicBezTo>
                    <a:cubicBezTo>
                      <a:pt x="15047" y="389"/>
                      <a:pt x="14971" y="188"/>
                      <a:pt x="14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p28">
                <a:extLst>
                  <a:ext uri="{FF2B5EF4-FFF2-40B4-BE49-F238E27FC236}">
                    <a16:creationId xmlns:a16="http://schemas.microsoft.com/office/drawing/2014/main" id="{16E2BDF1-0CCD-0EC9-8522-6A7CD1970845}"/>
                  </a:ext>
                </a:extLst>
              </p:cNvPr>
              <p:cNvSpPr/>
              <p:nvPr/>
            </p:nvSpPr>
            <p:spPr>
              <a:xfrm>
                <a:off x="5404976" y="2647626"/>
                <a:ext cx="148409" cy="97763"/>
              </a:xfrm>
              <a:custGeom>
                <a:avLst/>
                <a:gdLst/>
                <a:ahLst/>
                <a:cxnLst/>
                <a:rect l="l" t="t" r="r" b="b"/>
                <a:pathLst>
                  <a:path w="2862" h="1876" extrusionOk="0">
                    <a:moveTo>
                      <a:pt x="2089" y="0"/>
                    </a:moveTo>
                    <a:cubicBezTo>
                      <a:pt x="1579" y="0"/>
                      <a:pt x="954" y="318"/>
                      <a:pt x="578" y="543"/>
                    </a:cubicBezTo>
                    <a:cubicBezTo>
                      <a:pt x="289" y="719"/>
                      <a:pt x="1" y="983"/>
                      <a:pt x="26" y="1321"/>
                    </a:cubicBezTo>
                    <a:cubicBezTo>
                      <a:pt x="51" y="1610"/>
                      <a:pt x="340" y="1836"/>
                      <a:pt x="641" y="1874"/>
                    </a:cubicBezTo>
                    <a:cubicBezTo>
                      <a:pt x="671" y="1875"/>
                      <a:pt x="700" y="1875"/>
                      <a:pt x="730" y="1875"/>
                    </a:cubicBezTo>
                    <a:cubicBezTo>
                      <a:pt x="1001" y="1875"/>
                      <a:pt x="1271" y="1824"/>
                      <a:pt x="1519" y="1710"/>
                    </a:cubicBezTo>
                    <a:cubicBezTo>
                      <a:pt x="1871" y="1598"/>
                      <a:pt x="2235" y="1447"/>
                      <a:pt x="2486" y="1171"/>
                    </a:cubicBezTo>
                    <a:cubicBezTo>
                      <a:pt x="2762" y="857"/>
                      <a:pt x="2862" y="154"/>
                      <a:pt x="2335" y="29"/>
                    </a:cubicBezTo>
                    <a:cubicBezTo>
                      <a:pt x="2257" y="9"/>
                      <a:pt x="2175"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7;p28">
                <a:extLst>
                  <a:ext uri="{FF2B5EF4-FFF2-40B4-BE49-F238E27FC236}">
                    <a16:creationId xmlns:a16="http://schemas.microsoft.com/office/drawing/2014/main" id="{36561D21-A598-B65F-5CB9-4A6A3254E2AA}"/>
                  </a:ext>
                </a:extLst>
              </p:cNvPr>
              <p:cNvSpPr/>
              <p:nvPr/>
            </p:nvSpPr>
            <p:spPr>
              <a:xfrm>
                <a:off x="4703416" y="2400754"/>
                <a:ext cx="857743" cy="793882"/>
              </a:xfrm>
              <a:custGeom>
                <a:avLst/>
                <a:gdLst/>
                <a:ahLst/>
                <a:cxnLst/>
                <a:rect l="l" t="t" r="r" b="b"/>
                <a:pathLst>
                  <a:path w="16503" h="15199" extrusionOk="0">
                    <a:moveTo>
                      <a:pt x="5070" y="0"/>
                    </a:moveTo>
                    <a:cubicBezTo>
                      <a:pt x="653" y="2849"/>
                      <a:pt x="1" y="9061"/>
                      <a:pt x="3715" y="12775"/>
                    </a:cubicBezTo>
                    <a:cubicBezTo>
                      <a:pt x="5349" y="14409"/>
                      <a:pt x="7457" y="15198"/>
                      <a:pt x="9551" y="15198"/>
                    </a:cubicBezTo>
                    <a:cubicBezTo>
                      <a:pt x="12235" y="15198"/>
                      <a:pt x="14895" y="13901"/>
                      <a:pt x="16502" y="11420"/>
                    </a:cubicBezTo>
                    <a:lnTo>
                      <a:pt x="16502" y="11420"/>
                    </a:lnTo>
                    <a:cubicBezTo>
                      <a:pt x="15136" y="12302"/>
                      <a:pt x="13570" y="12747"/>
                      <a:pt x="12002" y="12747"/>
                    </a:cubicBezTo>
                    <a:cubicBezTo>
                      <a:pt x="10647" y="12747"/>
                      <a:pt x="9290" y="12415"/>
                      <a:pt x="8057" y="11746"/>
                    </a:cubicBezTo>
                    <a:cubicBezTo>
                      <a:pt x="5409" y="10290"/>
                      <a:pt x="3753" y="7505"/>
                      <a:pt x="3753" y="4480"/>
                    </a:cubicBezTo>
                    <a:cubicBezTo>
                      <a:pt x="3753" y="2887"/>
                      <a:pt x="4205" y="1331"/>
                      <a:pt x="507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08;p28">
                <a:extLst>
                  <a:ext uri="{FF2B5EF4-FFF2-40B4-BE49-F238E27FC236}">
                    <a16:creationId xmlns:a16="http://schemas.microsoft.com/office/drawing/2014/main" id="{89A072D1-A990-95EF-299A-F981F3D2A330}"/>
                  </a:ext>
                </a:extLst>
              </p:cNvPr>
              <p:cNvGrpSpPr/>
              <p:nvPr/>
            </p:nvGrpSpPr>
            <p:grpSpPr>
              <a:xfrm>
                <a:off x="5261165" y="2277728"/>
                <a:ext cx="272037" cy="241575"/>
                <a:chOff x="5296580" y="2293223"/>
                <a:chExt cx="272037" cy="241575"/>
              </a:xfrm>
            </p:grpSpPr>
            <p:sp>
              <p:nvSpPr>
                <p:cNvPr id="27" name="Google Shape;309;p28">
                  <a:extLst>
                    <a:ext uri="{FF2B5EF4-FFF2-40B4-BE49-F238E27FC236}">
                      <a16:creationId xmlns:a16="http://schemas.microsoft.com/office/drawing/2014/main" id="{C252C1A7-8062-2226-E555-BDD79A6C9FC7}"/>
                    </a:ext>
                  </a:extLst>
                </p:cNvPr>
                <p:cNvSpPr/>
                <p:nvPr/>
              </p:nvSpPr>
              <p:spPr>
                <a:xfrm>
                  <a:off x="5303752"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p28">
                  <a:extLst>
                    <a:ext uri="{FF2B5EF4-FFF2-40B4-BE49-F238E27FC236}">
                      <a16:creationId xmlns:a16="http://schemas.microsoft.com/office/drawing/2014/main" id="{C38A539F-975C-B98C-6AE0-933F3E892D82}"/>
                    </a:ext>
                  </a:extLst>
                </p:cNvPr>
                <p:cNvSpPr/>
                <p:nvPr/>
              </p:nvSpPr>
              <p:spPr>
                <a:xfrm>
                  <a:off x="5296580" y="2312392"/>
                  <a:ext cx="240073" cy="222197"/>
                </a:xfrm>
                <a:custGeom>
                  <a:avLst/>
                  <a:gdLst/>
                  <a:ahLst/>
                  <a:cxnLst/>
                  <a:rect l="l" t="t" r="r" b="b"/>
                  <a:pathLst>
                    <a:path w="4619" h="4254" extrusionOk="0">
                      <a:moveTo>
                        <a:pt x="1431" y="0"/>
                      </a:moveTo>
                      <a:lnTo>
                        <a:pt x="1431" y="0"/>
                      </a:lnTo>
                      <a:cubicBezTo>
                        <a:pt x="189" y="803"/>
                        <a:pt x="1" y="2535"/>
                        <a:pt x="1042" y="3577"/>
                      </a:cubicBezTo>
                      <a:cubicBezTo>
                        <a:pt x="1498" y="4033"/>
                        <a:pt x="2090" y="4253"/>
                        <a:pt x="2677" y="4253"/>
                      </a:cubicBezTo>
                      <a:cubicBezTo>
                        <a:pt x="3429" y="4253"/>
                        <a:pt x="4174" y="3891"/>
                        <a:pt x="4618" y="3200"/>
                      </a:cubicBezTo>
                      <a:lnTo>
                        <a:pt x="4618" y="3200"/>
                      </a:lnTo>
                      <a:cubicBezTo>
                        <a:pt x="4223" y="3456"/>
                        <a:pt x="3794" y="3573"/>
                        <a:pt x="3375" y="3573"/>
                      </a:cubicBezTo>
                      <a:cubicBezTo>
                        <a:pt x="2173" y="3573"/>
                        <a:pt x="1055" y="2614"/>
                        <a:pt x="1055" y="1255"/>
                      </a:cubicBezTo>
                      <a:cubicBezTo>
                        <a:pt x="1055" y="816"/>
                        <a:pt x="1180" y="377"/>
                        <a:pt x="1431"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1;p28">
                  <a:extLst>
                    <a:ext uri="{FF2B5EF4-FFF2-40B4-BE49-F238E27FC236}">
                      <a16:creationId xmlns:a16="http://schemas.microsoft.com/office/drawing/2014/main" id="{3DACE8F7-68D4-3CC4-D787-8CDF855F7B9C}"/>
                    </a:ext>
                  </a:extLst>
                </p:cNvPr>
                <p:cNvSpPr/>
                <p:nvPr/>
              </p:nvSpPr>
              <p:spPr>
                <a:xfrm>
                  <a:off x="5303427"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1000"/>
                                        <p:tgtEl>
                                          <p:spTgt spid="1151"/>
                                        </p:tgtEl>
                                        <p:attrNameLst>
                                          <p:attrName>ppt_w</p:attrName>
                                        </p:attrNameLst>
                                      </p:cBhvr>
                                      <p:tavLst>
                                        <p:tav tm="0">
                                          <p:val>
                                            <p:strVal val="0"/>
                                          </p:val>
                                        </p:tav>
                                        <p:tav tm="100000">
                                          <p:val>
                                            <p:strVal val="#ppt_w"/>
                                          </p:val>
                                        </p:tav>
                                      </p:tavLst>
                                    </p:anim>
                                    <p:anim calcmode="lin" valueType="num">
                                      <p:cBhvr additive="base">
                                        <p:cTn id="8" dur="1000"/>
                                        <p:tgtEl>
                                          <p:spTgt spid="115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223"/>
                                        </p:tgtEl>
                                        <p:attrNameLst>
                                          <p:attrName>style.visibility</p:attrName>
                                        </p:attrNameLst>
                                      </p:cBhvr>
                                      <p:to>
                                        <p:strVal val="visible"/>
                                      </p:to>
                                    </p:set>
                                    <p:animEffect transition="in" filter="fade">
                                      <p:cBhvr>
                                        <p:cTn id="12" dur="1200"/>
                                        <p:tgtEl>
                                          <p:spTgt spid="1223"/>
                                        </p:tgtEl>
                                      </p:cBhvr>
                                    </p:animEffect>
                                  </p:childTnLst>
                                </p:cTn>
                              </p:par>
                              <p:par>
                                <p:cTn id="13" presetID="10" presetClass="entr" presetSubtype="0" fill="hold" nodeType="withEffect">
                                  <p:stCondLst>
                                    <p:cond delay="0"/>
                                  </p:stCondLst>
                                  <p:childTnLst>
                                    <p:set>
                                      <p:cBhvr>
                                        <p:cTn id="14" dur="1" fill="hold">
                                          <p:stCondLst>
                                            <p:cond delay="0"/>
                                          </p:stCondLst>
                                        </p:cTn>
                                        <p:tgtEl>
                                          <p:spTgt spid="1224"/>
                                        </p:tgtEl>
                                        <p:attrNameLst>
                                          <p:attrName>style.visibility</p:attrName>
                                        </p:attrNameLst>
                                      </p:cBhvr>
                                      <p:to>
                                        <p:strVal val="visible"/>
                                      </p:to>
                                    </p:set>
                                    <p:animEffect transition="in" filter="fade">
                                      <p:cBhvr>
                                        <p:cTn id="15" dur="1000"/>
                                        <p:tgtEl>
                                          <p:spTgt spid="1224"/>
                                        </p:tgtEl>
                                      </p:cBhvr>
                                    </p:animEffect>
                                  </p:childTnLst>
                                </p:cTn>
                              </p:par>
                              <p:par>
                                <p:cTn id="16" presetID="10" presetClass="entr" presetSubtype="0" fill="hold" nodeType="withEffect">
                                  <p:stCondLst>
                                    <p:cond delay="0"/>
                                  </p:stCondLst>
                                  <p:childTnLst>
                                    <p:set>
                                      <p:cBhvr>
                                        <p:cTn id="17" dur="1" fill="hold">
                                          <p:stCondLst>
                                            <p:cond delay="0"/>
                                          </p:stCondLst>
                                        </p:cTn>
                                        <p:tgtEl>
                                          <p:spTgt spid="1225"/>
                                        </p:tgtEl>
                                        <p:attrNameLst>
                                          <p:attrName>style.visibility</p:attrName>
                                        </p:attrNameLst>
                                      </p:cBhvr>
                                      <p:to>
                                        <p:strVal val="visible"/>
                                      </p:to>
                                    </p:set>
                                    <p:animEffect transition="in" filter="fade">
                                      <p:cBhvr>
                                        <p:cTn id="18" dur="1000"/>
                                        <p:tgtEl>
                                          <p:spTgt spid="1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72"/>
          <p:cNvSpPr txBox="1">
            <a:spLocks noGrp="1"/>
          </p:cNvSpPr>
          <p:nvPr>
            <p:ph type="title"/>
          </p:nvPr>
        </p:nvSpPr>
        <p:spPr>
          <a:xfrm>
            <a:off x="713100" y="5950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L" dirty="0"/>
              <a:t>Resultados</a:t>
            </a:r>
            <a:endParaRPr dirty="0"/>
          </a:p>
        </p:txBody>
      </p:sp>
      <p:grpSp>
        <p:nvGrpSpPr>
          <p:cNvPr id="2136" name="Google Shape;2136;p72"/>
          <p:cNvGrpSpPr/>
          <p:nvPr/>
        </p:nvGrpSpPr>
        <p:grpSpPr>
          <a:xfrm>
            <a:off x="3856250" y="4654742"/>
            <a:ext cx="1454837" cy="492420"/>
            <a:chOff x="3856250" y="4654742"/>
            <a:chExt cx="1454837" cy="492420"/>
          </a:xfrm>
        </p:grpSpPr>
        <p:sp>
          <p:nvSpPr>
            <p:cNvPr id="2137" name="Google Shape;2137;p72"/>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2"/>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2">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140" name="Google Shape;2140;p72">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2">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6">
            <a:extLst>
              <a:ext uri="{FF2B5EF4-FFF2-40B4-BE49-F238E27FC236}">
                <a16:creationId xmlns:a16="http://schemas.microsoft.com/office/drawing/2014/main" id="{0F75801E-FFF5-DF35-F3C3-BA8CEA21B4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1460" y="675186"/>
            <a:ext cx="5758715" cy="3233104"/>
          </a:xfrm>
          <a:prstGeom prst="rect">
            <a:avLst/>
          </a:prstGeom>
        </p:spPr>
      </p:pic>
      <p:sp>
        <p:nvSpPr>
          <p:cNvPr id="6" name="CuadroTexto 5">
            <a:extLst>
              <a:ext uri="{FF2B5EF4-FFF2-40B4-BE49-F238E27FC236}">
                <a16:creationId xmlns:a16="http://schemas.microsoft.com/office/drawing/2014/main" id="{129E5C9A-84DE-5EE7-2F97-7FD6E6A5B2EA}"/>
              </a:ext>
            </a:extLst>
          </p:cNvPr>
          <p:cNvSpPr txBox="1"/>
          <p:nvPr/>
        </p:nvSpPr>
        <p:spPr>
          <a:xfrm>
            <a:off x="198846" y="3978815"/>
            <a:ext cx="8883941" cy="738664"/>
          </a:xfrm>
          <a:prstGeom prst="rect">
            <a:avLst/>
          </a:prstGeom>
          <a:noFill/>
        </p:spPr>
        <p:txBody>
          <a:bodyPr wrap="square">
            <a:spAutoFit/>
          </a:bodyPr>
          <a:lstStyle/>
          <a:p>
            <a:r>
              <a:rPr lang="es-MX" dirty="0"/>
              <a:t>Esta es una vista previa del panel de </a:t>
            </a:r>
            <a:r>
              <a:rPr lang="es-MX" dirty="0" err="1"/>
              <a:t>Plotly</a:t>
            </a:r>
            <a:r>
              <a:rPr lang="es-MX" dirty="0"/>
              <a:t>. Los siguientes lados mostrarán los resultados de EDA con visualización, EDA con SQL, Mapa interactivo con </a:t>
            </a:r>
            <a:r>
              <a:rPr lang="es-MX" dirty="0" err="1"/>
              <a:t>Folium</a:t>
            </a:r>
            <a:r>
              <a:rPr lang="es-MX" dirty="0"/>
              <a:t> y, finalmente, los resultados de nuestro modelo con aproximadamente un 83% de precisión.</a:t>
            </a:r>
            <a:endParaRPr lang="es-C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73"/>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 D A con visualización</a:t>
            </a:r>
            <a:endParaRPr dirty="0"/>
          </a:p>
        </p:txBody>
      </p:sp>
      <p:grpSp>
        <p:nvGrpSpPr>
          <p:cNvPr id="2218" name="Google Shape;2218;p73"/>
          <p:cNvGrpSpPr/>
          <p:nvPr/>
        </p:nvGrpSpPr>
        <p:grpSpPr>
          <a:xfrm>
            <a:off x="3856250" y="4654742"/>
            <a:ext cx="1454837" cy="492420"/>
            <a:chOff x="3856250" y="4654742"/>
            <a:chExt cx="1454837" cy="492420"/>
          </a:xfrm>
        </p:grpSpPr>
        <p:sp>
          <p:nvSpPr>
            <p:cNvPr id="2219" name="Google Shape;2219;p73"/>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bject 7">
            <a:extLst>
              <a:ext uri="{FF2B5EF4-FFF2-40B4-BE49-F238E27FC236}">
                <a16:creationId xmlns:a16="http://schemas.microsoft.com/office/drawing/2014/main" id="{762A5DCC-68D0-A319-72A2-EA696F10C773}"/>
              </a:ext>
            </a:extLst>
          </p:cNvPr>
          <p:cNvSpPr/>
          <p:nvPr/>
        </p:nvSpPr>
        <p:spPr>
          <a:xfrm>
            <a:off x="304800" y="1090419"/>
            <a:ext cx="8943008" cy="2377440"/>
          </a:xfrm>
          <a:prstGeom prst="rect">
            <a:avLst/>
          </a:prstGeom>
          <a:blipFill>
            <a:blip r:embed="rId4" cstate="print"/>
            <a:stretch>
              <a:fillRect/>
            </a:stretch>
          </a:blipFill>
        </p:spPr>
        <p:txBody>
          <a:bodyPr wrap="square" lIns="0" tIns="0" rIns="0" bIns="0" rtlCol="0"/>
          <a:lstStyle/>
          <a:p>
            <a:endParaRPr/>
          </a:p>
        </p:txBody>
      </p:sp>
      <p:sp>
        <p:nvSpPr>
          <p:cNvPr id="4" name="CuadroTexto 3">
            <a:extLst>
              <a:ext uri="{FF2B5EF4-FFF2-40B4-BE49-F238E27FC236}">
                <a16:creationId xmlns:a16="http://schemas.microsoft.com/office/drawing/2014/main" id="{C5DB7CD1-7E10-6611-7DFF-2334DDF4E004}"/>
              </a:ext>
            </a:extLst>
          </p:cNvPr>
          <p:cNvSpPr txBox="1"/>
          <p:nvPr/>
        </p:nvSpPr>
        <p:spPr>
          <a:xfrm>
            <a:off x="841996" y="3609483"/>
            <a:ext cx="8405812" cy="738664"/>
          </a:xfrm>
          <a:prstGeom prst="rect">
            <a:avLst/>
          </a:prstGeom>
          <a:noFill/>
        </p:spPr>
        <p:txBody>
          <a:bodyPr wrap="square">
            <a:spAutoFit/>
          </a:bodyPr>
          <a:lstStyle/>
          <a:p>
            <a:r>
              <a:rPr lang="es-MX" dirty="0"/>
              <a:t>El gráfico sugiere un aumento en la tasa de éxito con el tiempo (indicado en Número de vuelo).  Probablemente se produjo un gran avance alrededor del vuelo 20 que aumentó significativamente la tasa de éxito.  CCAFS parece ser el principal sitio de lanzamiento ya que tiene el mayor volumen.</a:t>
            </a:r>
            <a:endParaRPr lang="es-C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5">
          <a:extLst>
            <a:ext uri="{FF2B5EF4-FFF2-40B4-BE49-F238E27FC236}">
              <a16:creationId xmlns:a16="http://schemas.microsoft.com/office/drawing/2014/main" id="{BFCD5E2E-7D3E-3D72-4588-32A24D64CB1E}"/>
            </a:ext>
          </a:extLst>
        </p:cNvPr>
        <p:cNvGrpSpPr/>
        <p:nvPr/>
      </p:nvGrpSpPr>
      <p:grpSpPr>
        <a:xfrm>
          <a:off x="0" y="0"/>
          <a:ext cx="0" cy="0"/>
          <a:chOff x="0" y="0"/>
          <a:chExt cx="0" cy="0"/>
        </a:xfrm>
      </p:grpSpPr>
      <p:sp>
        <p:nvSpPr>
          <p:cNvPr id="2146" name="Google Shape;2146;p73">
            <a:extLst>
              <a:ext uri="{FF2B5EF4-FFF2-40B4-BE49-F238E27FC236}">
                <a16:creationId xmlns:a16="http://schemas.microsoft.com/office/drawing/2014/main" id="{A0DF540C-BF7F-AAB6-A8D8-4DDDCDD7360A}"/>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Carga útil versus sitio de lanzamiento</a:t>
            </a:r>
            <a:endParaRPr dirty="0"/>
          </a:p>
        </p:txBody>
      </p:sp>
      <p:grpSp>
        <p:nvGrpSpPr>
          <p:cNvPr id="2218" name="Google Shape;2218;p73">
            <a:extLst>
              <a:ext uri="{FF2B5EF4-FFF2-40B4-BE49-F238E27FC236}">
                <a16:creationId xmlns:a16="http://schemas.microsoft.com/office/drawing/2014/main" id="{906176E2-CD4B-DC0C-23E7-CC1785B285C1}"/>
              </a:ext>
            </a:extLst>
          </p:cNvPr>
          <p:cNvGrpSpPr/>
          <p:nvPr/>
        </p:nvGrpSpPr>
        <p:grpSpPr>
          <a:xfrm>
            <a:off x="3856250" y="4654742"/>
            <a:ext cx="1454837" cy="492420"/>
            <a:chOff x="3856250" y="4654742"/>
            <a:chExt cx="1454837" cy="492420"/>
          </a:xfrm>
        </p:grpSpPr>
        <p:sp>
          <p:nvSpPr>
            <p:cNvPr id="2219" name="Google Shape;2219;p73">
              <a:extLst>
                <a:ext uri="{FF2B5EF4-FFF2-40B4-BE49-F238E27FC236}">
                  <a16:creationId xmlns:a16="http://schemas.microsoft.com/office/drawing/2014/main" id="{C5DE2E12-344C-36C3-6474-12F753FBD1F6}"/>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a:extLst>
                <a:ext uri="{FF2B5EF4-FFF2-40B4-BE49-F238E27FC236}">
                  <a16:creationId xmlns:a16="http://schemas.microsoft.com/office/drawing/2014/main" id="{D90CEE41-01FF-4504-C986-7119D76E6B5B}"/>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a:extLst>
              <a:ext uri="{FF2B5EF4-FFF2-40B4-BE49-F238E27FC236}">
                <a16:creationId xmlns:a16="http://schemas.microsoft.com/office/drawing/2014/main" id="{E604D12C-6F8E-2E10-027B-45EA9FE1C2E1}"/>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a:extLst>
              <a:ext uri="{FF2B5EF4-FFF2-40B4-BE49-F238E27FC236}">
                <a16:creationId xmlns:a16="http://schemas.microsoft.com/office/drawing/2014/main" id="{D574E1FD-B46D-9FE3-BCDF-3D353F5C2111}"/>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a:extLst>
              <a:ext uri="{FF2B5EF4-FFF2-40B4-BE49-F238E27FC236}">
                <a16:creationId xmlns:a16="http://schemas.microsoft.com/office/drawing/2014/main" id="{9E889B84-ED54-B548-9C99-F38C2100B12C}"/>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E03481C3-9304-5FE8-E222-71408B2943EB}"/>
              </a:ext>
            </a:extLst>
          </p:cNvPr>
          <p:cNvSpPr txBox="1"/>
          <p:nvPr/>
        </p:nvSpPr>
        <p:spPr>
          <a:xfrm>
            <a:off x="841996" y="3609483"/>
            <a:ext cx="8405812" cy="523220"/>
          </a:xfrm>
          <a:prstGeom prst="rect">
            <a:avLst/>
          </a:prstGeom>
          <a:noFill/>
        </p:spPr>
        <p:txBody>
          <a:bodyPr wrap="square">
            <a:spAutoFit/>
          </a:bodyPr>
          <a:lstStyle/>
          <a:p>
            <a:r>
              <a:rPr lang="es-MX" dirty="0"/>
              <a:t>La masa de carga útil parece caer principalmente entre 0 y 6000 kg.  Los diferentes sitios de lanzamiento también parecen utilizar diferentes masas de carga útil.</a:t>
            </a:r>
            <a:endParaRPr lang="es-CL" dirty="0"/>
          </a:p>
        </p:txBody>
      </p:sp>
      <p:sp>
        <p:nvSpPr>
          <p:cNvPr id="3" name="object 7">
            <a:extLst>
              <a:ext uri="{FF2B5EF4-FFF2-40B4-BE49-F238E27FC236}">
                <a16:creationId xmlns:a16="http://schemas.microsoft.com/office/drawing/2014/main" id="{E888BBDD-F754-D8A7-B53B-BCB79D99CE37}"/>
              </a:ext>
            </a:extLst>
          </p:cNvPr>
          <p:cNvSpPr/>
          <p:nvPr/>
        </p:nvSpPr>
        <p:spPr>
          <a:xfrm>
            <a:off x="495300" y="1113839"/>
            <a:ext cx="8648700" cy="176061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6760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5">
          <a:extLst>
            <a:ext uri="{FF2B5EF4-FFF2-40B4-BE49-F238E27FC236}">
              <a16:creationId xmlns:a16="http://schemas.microsoft.com/office/drawing/2014/main" id="{460FB753-0F1B-BDE9-2753-0A78FA784A08}"/>
            </a:ext>
          </a:extLst>
        </p:cNvPr>
        <p:cNvGrpSpPr/>
        <p:nvPr/>
      </p:nvGrpSpPr>
      <p:grpSpPr>
        <a:xfrm>
          <a:off x="0" y="0"/>
          <a:ext cx="0" cy="0"/>
          <a:chOff x="0" y="0"/>
          <a:chExt cx="0" cy="0"/>
        </a:xfrm>
      </p:grpSpPr>
      <p:sp>
        <p:nvSpPr>
          <p:cNvPr id="2146" name="Google Shape;2146;p73">
            <a:extLst>
              <a:ext uri="{FF2B5EF4-FFF2-40B4-BE49-F238E27FC236}">
                <a16:creationId xmlns:a16="http://schemas.microsoft.com/office/drawing/2014/main" id="{F72CD169-C2BE-D30B-6DBB-A90E82FB9B7B}"/>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Tasa de éxito versus tipo de órbita</a:t>
            </a:r>
            <a:endParaRPr dirty="0"/>
          </a:p>
        </p:txBody>
      </p:sp>
      <p:grpSp>
        <p:nvGrpSpPr>
          <p:cNvPr id="2218" name="Google Shape;2218;p73">
            <a:extLst>
              <a:ext uri="{FF2B5EF4-FFF2-40B4-BE49-F238E27FC236}">
                <a16:creationId xmlns:a16="http://schemas.microsoft.com/office/drawing/2014/main" id="{9E88131B-EA20-7050-0E2A-9FF2B3586401}"/>
              </a:ext>
            </a:extLst>
          </p:cNvPr>
          <p:cNvGrpSpPr/>
          <p:nvPr/>
        </p:nvGrpSpPr>
        <p:grpSpPr>
          <a:xfrm>
            <a:off x="3856250" y="4654742"/>
            <a:ext cx="1454837" cy="492420"/>
            <a:chOff x="3856250" y="4654742"/>
            <a:chExt cx="1454837" cy="492420"/>
          </a:xfrm>
        </p:grpSpPr>
        <p:sp>
          <p:nvSpPr>
            <p:cNvPr id="2219" name="Google Shape;2219;p73">
              <a:extLst>
                <a:ext uri="{FF2B5EF4-FFF2-40B4-BE49-F238E27FC236}">
                  <a16:creationId xmlns:a16="http://schemas.microsoft.com/office/drawing/2014/main" id="{1A7CF3D0-9CE1-E1CA-8027-C13EFE0E0F6C}"/>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a:extLst>
                <a:ext uri="{FF2B5EF4-FFF2-40B4-BE49-F238E27FC236}">
                  <a16:creationId xmlns:a16="http://schemas.microsoft.com/office/drawing/2014/main" id="{63230A5F-A1CE-D848-A5FA-C7BADFA496CD}"/>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a:extLst>
              <a:ext uri="{FF2B5EF4-FFF2-40B4-BE49-F238E27FC236}">
                <a16:creationId xmlns:a16="http://schemas.microsoft.com/office/drawing/2014/main" id="{8928EB71-282D-04B8-41F0-9F0C98B82ED6}"/>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a:extLst>
              <a:ext uri="{FF2B5EF4-FFF2-40B4-BE49-F238E27FC236}">
                <a16:creationId xmlns:a16="http://schemas.microsoft.com/office/drawing/2014/main" id="{84D48C6A-31F9-C27D-4876-AC03E8175C4C}"/>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a:extLst>
              <a:ext uri="{FF2B5EF4-FFF2-40B4-BE49-F238E27FC236}">
                <a16:creationId xmlns:a16="http://schemas.microsoft.com/office/drawing/2014/main" id="{FF877D70-DDC4-913B-E24B-E5C56EAEF637}"/>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bject 7">
            <a:extLst>
              <a:ext uri="{FF2B5EF4-FFF2-40B4-BE49-F238E27FC236}">
                <a16:creationId xmlns:a16="http://schemas.microsoft.com/office/drawing/2014/main" id="{98B17EE8-F70B-DF62-2AD2-D3F7A885D3AB}"/>
              </a:ext>
            </a:extLst>
          </p:cNvPr>
          <p:cNvSpPr/>
          <p:nvPr/>
        </p:nvSpPr>
        <p:spPr>
          <a:xfrm>
            <a:off x="600075" y="1113839"/>
            <a:ext cx="5430011" cy="3514344"/>
          </a:xfrm>
          <a:prstGeom prst="rect">
            <a:avLst/>
          </a:prstGeom>
          <a:blipFill>
            <a:blip r:embed="rId4" cstate="print"/>
            <a:stretch>
              <a:fillRect/>
            </a:stretch>
          </a:blipFill>
        </p:spPr>
        <p:txBody>
          <a:bodyPr wrap="square" lIns="0" tIns="0" rIns="0" bIns="0" rtlCol="0"/>
          <a:lstStyle/>
          <a:p>
            <a:endParaRPr/>
          </a:p>
        </p:txBody>
      </p:sp>
      <p:sp>
        <p:nvSpPr>
          <p:cNvPr id="6" name="CuadroTexto 5">
            <a:extLst>
              <a:ext uri="{FF2B5EF4-FFF2-40B4-BE49-F238E27FC236}">
                <a16:creationId xmlns:a16="http://schemas.microsoft.com/office/drawing/2014/main" id="{356ADD80-A108-A88E-DB25-7DD898A3836A}"/>
              </a:ext>
            </a:extLst>
          </p:cNvPr>
          <p:cNvSpPr txBox="1"/>
          <p:nvPr/>
        </p:nvSpPr>
        <p:spPr>
          <a:xfrm>
            <a:off x="6143111" y="1334512"/>
            <a:ext cx="2400814" cy="2893100"/>
          </a:xfrm>
          <a:prstGeom prst="rect">
            <a:avLst/>
          </a:prstGeom>
          <a:noFill/>
        </p:spPr>
        <p:txBody>
          <a:bodyPr wrap="square">
            <a:spAutoFit/>
          </a:bodyPr>
          <a:lstStyle/>
          <a:p>
            <a:r>
              <a:rPr lang="es-MX" dirty="0"/>
              <a:t>ES-L1 (1), GEO (1), HEO (1) tienen una tasa de éxito del 100 % (tamaños de muestra entre paréntesis) SSO (5) tiene una tasa de éxito del 100 %</a:t>
            </a:r>
          </a:p>
          <a:p>
            <a:r>
              <a:rPr lang="es-MX" dirty="0"/>
              <a:t>VLEO (14) tiene una tasa de éxito e intentos decentes</a:t>
            </a:r>
          </a:p>
          <a:p>
            <a:r>
              <a:rPr lang="es-MX" dirty="0"/>
              <a:t>SO (1) tiene una tasa de éxito del 0%</a:t>
            </a:r>
          </a:p>
          <a:p>
            <a:r>
              <a:rPr lang="es-MX" dirty="0"/>
              <a:t>GTO (27) tiene una tasa de éxito de alrededor del 50%, pero la muestra más grande</a:t>
            </a:r>
            <a:endParaRPr lang="es-CL" dirty="0"/>
          </a:p>
        </p:txBody>
      </p:sp>
    </p:spTree>
    <p:extLst>
      <p:ext uri="{BB962C8B-B14F-4D97-AF65-F5344CB8AC3E}">
        <p14:creationId xmlns:p14="http://schemas.microsoft.com/office/powerpoint/2010/main" val="3665521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5">
          <a:extLst>
            <a:ext uri="{FF2B5EF4-FFF2-40B4-BE49-F238E27FC236}">
              <a16:creationId xmlns:a16="http://schemas.microsoft.com/office/drawing/2014/main" id="{D21CC25C-0EB3-4F05-C39A-3118B4D69FB2}"/>
            </a:ext>
          </a:extLst>
        </p:cNvPr>
        <p:cNvGrpSpPr/>
        <p:nvPr/>
      </p:nvGrpSpPr>
      <p:grpSpPr>
        <a:xfrm>
          <a:off x="0" y="0"/>
          <a:ext cx="0" cy="0"/>
          <a:chOff x="0" y="0"/>
          <a:chExt cx="0" cy="0"/>
        </a:xfrm>
      </p:grpSpPr>
      <p:sp>
        <p:nvSpPr>
          <p:cNvPr id="2146" name="Google Shape;2146;p73">
            <a:extLst>
              <a:ext uri="{FF2B5EF4-FFF2-40B4-BE49-F238E27FC236}">
                <a16:creationId xmlns:a16="http://schemas.microsoft.com/office/drawing/2014/main" id="{758EB090-770A-F6D8-CA1D-71108F751517}"/>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Lanzamiento exitoso Tendencia anual</a:t>
            </a:r>
            <a:endParaRPr dirty="0"/>
          </a:p>
        </p:txBody>
      </p:sp>
      <p:grpSp>
        <p:nvGrpSpPr>
          <p:cNvPr id="2218" name="Google Shape;2218;p73">
            <a:extLst>
              <a:ext uri="{FF2B5EF4-FFF2-40B4-BE49-F238E27FC236}">
                <a16:creationId xmlns:a16="http://schemas.microsoft.com/office/drawing/2014/main" id="{A901F019-535A-1497-3D89-587B5B03117E}"/>
              </a:ext>
            </a:extLst>
          </p:cNvPr>
          <p:cNvGrpSpPr/>
          <p:nvPr/>
        </p:nvGrpSpPr>
        <p:grpSpPr>
          <a:xfrm>
            <a:off x="3856250" y="4654742"/>
            <a:ext cx="1454837" cy="492420"/>
            <a:chOff x="3856250" y="4654742"/>
            <a:chExt cx="1454837" cy="492420"/>
          </a:xfrm>
        </p:grpSpPr>
        <p:sp>
          <p:nvSpPr>
            <p:cNvPr id="2219" name="Google Shape;2219;p73">
              <a:extLst>
                <a:ext uri="{FF2B5EF4-FFF2-40B4-BE49-F238E27FC236}">
                  <a16:creationId xmlns:a16="http://schemas.microsoft.com/office/drawing/2014/main" id="{1F91B1CB-87D9-F044-2B3C-CDCF62FE1525}"/>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a:extLst>
                <a:ext uri="{FF2B5EF4-FFF2-40B4-BE49-F238E27FC236}">
                  <a16:creationId xmlns:a16="http://schemas.microsoft.com/office/drawing/2014/main" id="{48A21A63-3915-AE03-822A-A6A9CA38F5C3}"/>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a:extLst>
              <a:ext uri="{FF2B5EF4-FFF2-40B4-BE49-F238E27FC236}">
                <a16:creationId xmlns:a16="http://schemas.microsoft.com/office/drawing/2014/main" id="{B3CCAE7A-B13A-00F0-DF28-5FD6442B4384}"/>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a:extLst>
              <a:ext uri="{FF2B5EF4-FFF2-40B4-BE49-F238E27FC236}">
                <a16:creationId xmlns:a16="http://schemas.microsoft.com/office/drawing/2014/main" id="{D07AB91D-E0B5-BBB9-24B8-2160F84418BC}"/>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a:extLst>
              <a:ext uri="{FF2B5EF4-FFF2-40B4-BE49-F238E27FC236}">
                <a16:creationId xmlns:a16="http://schemas.microsoft.com/office/drawing/2014/main" id="{FBFAD58C-FEAA-D248-B56B-28352CA01CD2}"/>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uadroTexto 5">
            <a:extLst>
              <a:ext uri="{FF2B5EF4-FFF2-40B4-BE49-F238E27FC236}">
                <a16:creationId xmlns:a16="http://schemas.microsoft.com/office/drawing/2014/main" id="{092E3097-762E-E847-1FBA-3ED7D38C34C1}"/>
              </a:ext>
            </a:extLst>
          </p:cNvPr>
          <p:cNvSpPr txBox="1"/>
          <p:nvPr/>
        </p:nvSpPr>
        <p:spPr>
          <a:xfrm>
            <a:off x="6105011" y="1334512"/>
            <a:ext cx="2400814" cy="2031325"/>
          </a:xfrm>
          <a:prstGeom prst="rect">
            <a:avLst/>
          </a:prstGeom>
          <a:noFill/>
        </p:spPr>
        <p:txBody>
          <a:bodyPr wrap="square">
            <a:spAutoFit/>
          </a:bodyPr>
          <a:lstStyle/>
          <a:p>
            <a:r>
              <a:rPr lang="es-MX" dirty="0"/>
              <a:t>Intervalo de confianza del 95 % (sombreado en azul claro)</a:t>
            </a:r>
          </a:p>
          <a:p>
            <a:r>
              <a:rPr lang="es-MX" dirty="0"/>
              <a:t>El éxito generalmente aumenta con el tiempo desde 2013 con una ligera caída en 2018.</a:t>
            </a:r>
          </a:p>
          <a:p>
            <a:r>
              <a:rPr lang="es-MX" dirty="0"/>
              <a:t>Éxito en los últimos años en torno al 80%</a:t>
            </a:r>
            <a:endParaRPr lang="es-CL" dirty="0"/>
          </a:p>
        </p:txBody>
      </p:sp>
      <p:sp>
        <p:nvSpPr>
          <p:cNvPr id="3" name="object 7">
            <a:extLst>
              <a:ext uri="{FF2B5EF4-FFF2-40B4-BE49-F238E27FC236}">
                <a16:creationId xmlns:a16="http://schemas.microsoft.com/office/drawing/2014/main" id="{231EC94F-0D98-4049-FA92-40E98125B267}"/>
              </a:ext>
            </a:extLst>
          </p:cNvPr>
          <p:cNvSpPr/>
          <p:nvPr/>
        </p:nvSpPr>
        <p:spPr>
          <a:xfrm>
            <a:off x="1078992" y="1256300"/>
            <a:ext cx="4565904" cy="30495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8533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4"/>
          <p:cNvSpPr txBox="1">
            <a:spLocks noGrp="1"/>
          </p:cNvSpPr>
          <p:nvPr>
            <p:ph type="title"/>
          </p:nvPr>
        </p:nvSpPr>
        <p:spPr>
          <a:xfrm>
            <a:off x="713225" y="2739282"/>
            <a:ext cx="50232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L" dirty="0"/>
              <a:t>EDA con SQL</a:t>
            </a:r>
            <a:br>
              <a:rPr lang="es-CL" dirty="0"/>
            </a:br>
            <a:endParaRPr dirty="0"/>
          </a:p>
        </p:txBody>
      </p:sp>
      <p:sp>
        <p:nvSpPr>
          <p:cNvPr id="570" name="Google Shape;570;p34"/>
          <p:cNvSpPr txBox="1">
            <a:spLocks noGrp="1"/>
          </p:cNvSpPr>
          <p:nvPr>
            <p:ph type="title" idx="2"/>
          </p:nvPr>
        </p:nvSpPr>
        <p:spPr>
          <a:xfrm>
            <a:off x="2310425" y="760644"/>
            <a:ext cx="1828800" cy="18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72" name="Google Shape;572;p34"/>
          <p:cNvCxnSpPr/>
          <p:nvPr/>
        </p:nvCxnSpPr>
        <p:spPr>
          <a:xfrm>
            <a:off x="2310425" y="3835419"/>
            <a:ext cx="1828800" cy="0"/>
          </a:xfrm>
          <a:prstGeom prst="straightConnector1">
            <a:avLst/>
          </a:prstGeom>
          <a:noFill/>
          <a:ln w="38100" cap="rnd" cmpd="sng">
            <a:solidFill>
              <a:schemeClr val="dk1"/>
            </a:solidFill>
            <a:prstDash val="dot"/>
            <a:round/>
            <a:headEnd type="none" w="med" len="med"/>
            <a:tailEnd type="none" w="med" len="med"/>
          </a:ln>
        </p:spPr>
      </p:cxnSp>
      <p:sp>
        <p:nvSpPr>
          <p:cNvPr id="573" name="Google Shape;573;p34"/>
          <p:cNvSpPr/>
          <p:nvPr/>
        </p:nvSpPr>
        <p:spPr>
          <a:xfrm>
            <a:off x="2310425" y="795097"/>
            <a:ext cx="1828800" cy="1828800"/>
          </a:xfrm>
          <a:prstGeom prst="ellipse">
            <a:avLst/>
          </a:prstGeom>
          <a:solidFill>
            <a:schemeClr val="lt1"/>
          </a:solid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500" b="1" dirty="0">
              <a:solidFill>
                <a:schemeClr val="dk1"/>
              </a:solidFill>
              <a:latin typeface="Space Grotesk"/>
              <a:ea typeface="Space Grotesk"/>
              <a:cs typeface="Space Grotesk"/>
              <a:sym typeface="Space Grotesk"/>
            </a:endParaRPr>
          </a:p>
        </p:txBody>
      </p:sp>
      <p:grpSp>
        <p:nvGrpSpPr>
          <p:cNvPr id="574" name="Google Shape;574;p34"/>
          <p:cNvGrpSpPr/>
          <p:nvPr/>
        </p:nvGrpSpPr>
        <p:grpSpPr>
          <a:xfrm>
            <a:off x="6823632" y="1027311"/>
            <a:ext cx="1607150" cy="913920"/>
            <a:chOff x="6862307" y="2716361"/>
            <a:chExt cx="1607150" cy="913920"/>
          </a:xfrm>
        </p:grpSpPr>
        <p:sp>
          <p:nvSpPr>
            <p:cNvPr id="575" name="Google Shape;575;p34"/>
            <p:cNvSpPr/>
            <p:nvPr/>
          </p:nvSpPr>
          <p:spPr>
            <a:xfrm>
              <a:off x="6862585" y="2716479"/>
              <a:ext cx="1606594" cy="913684"/>
            </a:xfrm>
            <a:custGeom>
              <a:avLst/>
              <a:gdLst/>
              <a:ahLst/>
              <a:cxnLst/>
              <a:rect l="l" t="t" r="r" b="b"/>
              <a:pathLst>
                <a:path w="40420" h="23187" extrusionOk="0">
                  <a:moveTo>
                    <a:pt x="20184" y="1"/>
                  </a:moveTo>
                  <a:cubicBezTo>
                    <a:pt x="17197" y="1"/>
                    <a:pt x="14180" y="1146"/>
                    <a:pt x="11859" y="3565"/>
                  </a:cubicBezTo>
                  <a:cubicBezTo>
                    <a:pt x="11721" y="3703"/>
                    <a:pt x="11583" y="3853"/>
                    <a:pt x="11457" y="3991"/>
                  </a:cubicBezTo>
                  <a:cubicBezTo>
                    <a:pt x="11457" y="4004"/>
                    <a:pt x="11445" y="4016"/>
                    <a:pt x="11432" y="4029"/>
                  </a:cubicBezTo>
                  <a:cubicBezTo>
                    <a:pt x="11319" y="4155"/>
                    <a:pt x="11219" y="4293"/>
                    <a:pt x="11106" y="4431"/>
                  </a:cubicBezTo>
                  <a:cubicBezTo>
                    <a:pt x="11081" y="4456"/>
                    <a:pt x="11056" y="4493"/>
                    <a:pt x="11031" y="4531"/>
                  </a:cubicBezTo>
                  <a:cubicBezTo>
                    <a:pt x="10943" y="4644"/>
                    <a:pt x="10855" y="4757"/>
                    <a:pt x="10780" y="4870"/>
                  </a:cubicBezTo>
                  <a:lnTo>
                    <a:pt x="10692" y="4995"/>
                  </a:lnTo>
                  <a:cubicBezTo>
                    <a:pt x="10604" y="5108"/>
                    <a:pt x="10529" y="5234"/>
                    <a:pt x="10453" y="5347"/>
                  </a:cubicBezTo>
                  <a:cubicBezTo>
                    <a:pt x="10428" y="5384"/>
                    <a:pt x="10403" y="5422"/>
                    <a:pt x="10378" y="5460"/>
                  </a:cubicBezTo>
                  <a:cubicBezTo>
                    <a:pt x="10290" y="5598"/>
                    <a:pt x="10215" y="5736"/>
                    <a:pt x="10127" y="5886"/>
                  </a:cubicBezTo>
                  <a:cubicBezTo>
                    <a:pt x="10114" y="5899"/>
                    <a:pt x="10102" y="5924"/>
                    <a:pt x="10102" y="5936"/>
                  </a:cubicBezTo>
                  <a:cubicBezTo>
                    <a:pt x="10002" y="6112"/>
                    <a:pt x="9914" y="6275"/>
                    <a:pt x="9826" y="6451"/>
                  </a:cubicBezTo>
                  <a:lnTo>
                    <a:pt x="9813" y="6476"/>
                  </a:lnTo>
                  <a:cubicBezTo>
                    <a:pt x="9738" y="6627"/>
                    <a:pt x="9663" y="6790"/>
                    <a:pt x="9600" y="6940"/>
                  </a:cubicBezTo>
                  <a:cubicBezTo>
                    <a:pt x="9575" y="6991"/>
                    <a:pt x="9562" y="7041"/>
                    <a:pt x="9537" y="7078"/>
                  </a:cubicBezTo>
                  <a:cubicBezTo>
                    <a:pt x="9487" y="7204"/>
                    <a:pt x="9437" y="7329"/>
                    <a:pt x="9387" y="7455"/>
                  </a:cubicBezTo>
                  <a:cubicBezTo>
                    <a:pt x="9362" y="7505"/>
                    <a:pt x="9336" y="7568"/>
                    <a:pt x="9324" y="7618"/>
                  </a:cubicBezTo>
                  <a:cubicBezTo>
                    <a:pt x="9274" y="7743"/>
                    <a:pt x="9236" y="7869"/>
                    <a:pt x="9198" y="7982"/>
                  </a:cubicBezTo>
                  <a:cubicBezTo>
                    <a:pt x="9173" y="8045"/>
                    <a:pt x="9161" y="8095"/>
                    <a:pt x="9136" y="8158"/>
                  </a:cubicBezTo>
                  <a:cubicBezTo>
                    <a:pt x="9098" y="8283"/>
                    <a:pt x="9060" y="8421"/>
                    <a:pt x="9023" y="8559"/>
                  </a:cubicBezTo>
                  <a:lnTo>
                    <a:pt x="8985" y="8685"/>
                  </a:lnTo>
                  <a:cubicBezTo>
                    <a:pt x="8935" y="8873"/>
                    <a:pt x="8897" y="9049"/>
                    <a:pt x="8860" y="9237"/>
                  </a:cubicBezTo>
                  <a:cubicBezTo>
                    <a:pt x="8860" y="9249"/>
                    <a:pt x="8860" y="9262"/>
                    <a:pt x="8847" y="9274"/>
                  </a:cubicBezTo>
                  <a:cubicBezTo>
                    <a:pt x="8809" y="9450"/>
                    <a:pt x="8784" y="9613"/>
                    <a:pt x="8759" y="9776"/>
                  </a:cubicBezTo>
                  <a:cubicBezTo>
                    <a:pt x="8747" y="9839"/>
                    <a:pt x="8747" y="9902"/>
                    <a:pt x="8734" y="9952"/>
                  </a:cubicBezTo>
                  <a:cubicBezTo>
                    <a:pt x="8709" y="10078"/>
                    <a:pt x="8696" y="10203"/>
                    <a:pt x="8684" y="10341"/>
                  </a:cubicBezTo>
                  <a:lnTo>
                    <a:pt x="8659" y="10542"/>
                  </a:lnTo>
                  <a:cubicBezTo>
                    <a:pt x="8659" y="10655"/>
                    <a:pt x="8646" y="10780"/>
                    <a:pt x="8634" y="10906"/>
                  </a:cubicBezTo>
                  <a:cubicBezTo>
                    <a:pt x="8634" y="10969"/>
                    <a:pt x="8634" y="11044"/>
                    <a:pt x="8621" y="11107"/>
                  </a:cubicBezTo>
                  <a:lnTo>
                    <a:pt x="8621" y="11496"/>
                  </a:lnTo>
                  <a:lnTo>
                    <a:pt x="8621" y="11671"/>
                  </a:lnTo>
                  <a:cubicBezTo>
                    <a:pt x="8621" y="11859"/>
                    <a:pt x="8621" y="12048"/>
                    <a:pt x="8646" y="12249"/>
                  </a:cubicBezTo>
                  <a:cubicBezTo>
                    <a:pt x="3363" y="13980"/>
                    <a:pt x="0" y="15586"/>
                    <a:pt x="201" y="16440"/>
                  </a:cubicBezTo>
                  <a:cubicBezTo>
                    <a:pt x="294" y="16829"/>
                    <a:pt x="1147" y="17014"/>
                    <a:pt x="2581" y="17014"/>
                  </a:cubicBezTo>
                  <a:cubicBezTo>
                    <a:pt x="4242" y="17014"/>
                    <a:pt x="6682" y="16766"/>
                    <a:pt x="9625" y="16302"/>
                  </a:cubicBezTo>
                  <a:cubicBezTo>
                    <a:pt x="11519" y="20560"/>
                    <a:pt x="15723" y="23187"/>
                    <a:pt x="20225" y="23187"/>
                  </a:cubicBezTo>
                  <a:cubicBezTo>
                    <a:pt x="21123" y="23187"/>
                    <a:pt x="22033" y="23082"/>
                    <a:pt x="22939" y="22865"/>
                  </a:cubicBezTo>
                  <a:cubicBezTo>
                    <a:pt x="23090" y="22827"/>
                    <a:pt x="23253" y="22777"/>
                    <a:pt x="23391" y="22739"/>
                  </a:cubicBezTo>
                  <a:lnTo>
                    <a:pt x="23529" y="22702"/>
                  </a:lnTo>
                  <a:cubicBezTo>
                    <a:pt x="23642" y="22664"/>
                    <a:pt x="23755" y="22626"/>
                    <a:pt x="23881" y="22589"/>
                  </a:cubicBezTo>
                  <a:lnTo>
                    <a:pt x="23981" y="22551"/>
                  </a:lnTo>
                  <a:cubicBezTo>
                    <a:pt x="24132" y="22501"/>
                    <a:pt x="24270" y="22451"/>
                    <a:pt x="24420" y="22401"/>
                  </a:cubicBezTo>
                  <a:lnTo>
                    <a:pt x="24508" y="22363"/>
                  </a:lnTo>
                  <a:cubicBezTo>
                    <a:pt x="24621" y="22313"/>
                    <a:pt x="24734" y="22262"/>
                    <a:pt x="24847" y="22212"/>
                  </a:cubicBezTo>
                  <a:lnTo>
                    <a:pt x="24972" y="22162"/>
                  </a:lnTo>
                  <a:cubicBezTo>
                    <a:pt x="25098" y="22112"/>
                    <a:pt x="25211" y="22049"/>
                    <a:pt x="25336" y="21999"/>
                  </a:cubicBezTo>
                  <a:lnTo>
                    <a:pt x="25386" y="21961"/>
                  </a:lnTo>
                  <a:cubicBezTo>
                    <a:pt x="25524" y="21899"/>
                    <a:pt x="25663" y="21823"/>
                    <a:pt x="25788" y="21761"/>
                  </a:cubicBezTo>
                  <a:lnTo>
                    <a:pt x="25901" y="21698"/>
                  </a:lnTo>
                  <a:cubicBezTo>
                    <a:pt x="26001" y="21635"/>
                    <a:pt x="26102" y="21585"/>
                    <a:pt x="26190" y="21522"/>
                  </a:cubicBezTo>
                  <a:lnTo>
                    <a:pt x="26315" y="21447"/>
                  </a:lnTo>
                  <a:cubicBezTo>
                    <a:pt x="26428" y="21372"/>
                    <a:pt x="26553" y="21296"/>
                    <a:pt x="26679" y="21221"/>
                  </a:cubicBezTo>
                  <a:lnTo>
                    <a:pt x="26754" y="21158"/>
                  </a:lnTo>
                  <a:cubicBezTo>
                    <a:pt x="26855" y="21095"/>
                    <a:pt x="26955" y="21033"/>
                    <a:pt x="27043" y="20957"/>
                  </a:cubicBezTo>
                  <a:lnTo>
                    <a:pt x="27168" y="20870"/>
                  </a:lnTo>
                  <a:cubicBezTo>
                    <a:pt x="27256" y="20794"/>
                    <a:pt x="27344" y="20732"/>
                    <a:pt x="27432" y="20669"/>
                  </a:cubicBezTo>
                  <a:lnTo>
                    <a:pt x="27520" y="20593"/>
                  </a:lnTo>
                  <a:cubicBezTo>
                    <a:pt x="27633" y="20506"/>
                    <a:pt x="27746" y="20405"/>
                    <a:pt x="27846" y="20317"/>
                  </a:cubicBezTo>
                  <a:lnTo>
                    <a:pt x="27959" y="20217"/>
                  </a:lnTo>
                  <a:cubicBezTo>
                    <a:pt x="28034" y="20154"/>
                    <a:pt x="28110" y="20079"/>
                    <a:pt x="28172" y="20016"/>
                  </a:cubicBezTo>
                  <a:lnTo>
                    <a:pt x="28298" y="19903"/>
                  </a:lnTo>
                  <a:cubicBezTo>
                    <a:pt x="28386" y="19815"/>
                    <a:pt x="28461" y="19728"/>
                    <a:pt x="28549" y="19640"/>
                  </a:cubicBezTo>
                  <a:lnTo>
                    <a:pt x="28662" y="19527"/>
                  </a:lnTo>
                  <a:lnTo>
                    <a:pt x="28875" y="19288"/>
                  </a:lnTo>
                  <a:cubicBezTo>
                    <a:pt x="28913" y="19238"/>
                    <a:pt x="28950" y="19201"/>
                    <a:pt x="29000" y="19150"/>
                  </a:cubicBezTo>
                  <a:cubicBezTo>
                    <a:pt x="29038" y="19113"/>
                    <a:pt x="29113" y="19012"/>
                    <a:pt x="29176" y="18937"/>
                  </a:cubicBezTo>
                  <a:cubicBezTo>
                    <a:pt x="29201" y="18899"/>
                    <a:pt x="29239" y="18849"/>
                    <a:pt x="29277" y="18812"/>
                  </a:cubicBezTo>
                  <a:cubicBezTo>
                    <a:pt x="29364" y="18711"/>
                    <a:pt x="29440" y="18598"/>
                    <a:pt x="29515" y="18498"/>
                  </a:cubicBezTo>
                  <a:lnTo>
                    <a:pt x="29615" y="18360"/>
                  </a:lnTo>
                  <a:cubicBezTo>
                    <a:pt x="29678" y="18284"/>
                    <a:pt x="29728" y="18209"/>
                    <a:pt x="29779" y="18146"/>
                  </a:cubicBezTo>
                  <a:cubicBezTo>
                    <a:pt x="29829" y="18071"/>
                    <a:pt x="29854" y="18034"/>
                    <a:pt x="29891" y="17983"/>
                  </a:cubicBezTo>
                  <a:cubicBezTo>
                    <a:pt x="29917" y="17933"/>
                    <a:pt x="29979" y="17833"/>
                    <a:pt x="30030" y="17757"/>
                  </a:cubicBezTo>
                  <a:cubicBezTo>
                    <a:pt x="30080" y="17682"/>
                    <a:pt x="30117" y="17619"/>
                    <a:pt x="30155" y="17557"/>
                  </a:cubicBezTo>
                  <a:cubicBezTo>
                    <a:pt x="30205" y="17456"/>
                    <a:pt x="30268" y="17368"/>
                    <a:pt x="30318" y="17281"/>
                  </a:cubicBezTo>
                  <a:lnTo>
                    <a:pt x="30406" y="17105"/>
                  </a:lnTo>
                  <a:cubicBezTo>
                    <a:pt x="30444" y="17030"/>
                    <a:pt x="30481" y="16967"/>
                    <a:pt x="30519" y="16892"/>
                  </a:cubicBezTo>
                  <a:lnTo>
                    <a:pt x="30607" y="16716"/>
                  </a:lnTo>
                  <a:cubicBezTo>
                    <a:pt x="30669" y="16603"/>
                    <a:pt x="30720" y="16490"/>
                    <a:pt x="30770" y="16390"/>
                  </a:cubicBezTo>
                  <a:cubicBezTo>
                    <a:pt x="30795" y="16327"/>
                    <a:pt x="30820" y="16264"/>
                    <a:pt x="30845" y="16201"/>
                  </a:cubicBezTo>
                  <a:cubicBezTo>
                    <a:pt x="30883" y="16139"/>
                    <a:pt x="30920" y="16038"/>
                    <a:pt x="30946" y="15963"/>
                  </a:cubicBezTo>
                  <a:cubicBezTo>
                    <a:pt x="30983" y="15900"/>
                    <a:pt x="30996" y="15837"/>
                    <a:pt x="31021" y="15775"/>
                  </a:cubicBezTo>
                  <a:lnTo>
                    <a:pt x="31109" y="15549"/>
                  </a:lnTo>
                  <a:cubicBezTo>
                    <a:pt x="31134" y="15486"/>
                    <a:pt x="31146" y="15423"/>
                    <a:pt x="31171" y="15373"/>
                  </a:cubicBezTo>
                  <a:cubicBezTo>
                    <a:pt x="31661" y="13955"/>
                    <a:pt x="31874" y="12449"/>
                    <a:pt x="31786" y="10956"/>
                  </a:cubicBezTo>
                  <a:cubicBezTo>
                    <a:pt x="37057" y="9212"/>
                    <a:pt x="40420" y="7605"/>
                    <a:pt x="40219" y="6752"/>
                  </a:cubicBezTo>
                  <a:cubicBezTo>
                    <a:pt x="40126" y="6361"/>
                    <a:pt x="39270" y="6176"/>
                    <a:pt x="37829" y="6176"/>
                  </a:cubicBezTo>
                  <a:cubicBezTo>
                    <a:pt x="36170" y="6176"/>
                    <a:pt x="33736" y="6421"/>
                    <a:pt x="30795" y="6878"/>
                  </a:cubicBezTo>
                  <a:cubicBezTo>
                    <a:pt x="28810" y="2424"/>
                    <a:pt x="24529" y="1"/>
                    <a:pt x="20184"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4"/>
            <p:cNvGrpSpPr/>
            <p:nvPr/>
          </p:nvGrpSpPr>
          <p:grpSpPr>
            <a:xfrm>
              <a:off x="6862307" y="2716361"/>
              <a:ext cx="1607150" cy="913920"/>
              <a:chOff x="1722325" y="4188100"/>
              <a:chExt cx="1010850" cy="579825"/>
            </a:xfrm>
          </p:grpSpPr>
          <p:sp>
            <p:nvSpPr>
              <p:cNvPr id="577" name="Google Shape;577;p34"/>
              <p:cNvSpPr/>
              <p:nvPr/>
            </p:nvSpPr>
            <p:spPr>
              <a:xfrm>
                <a:off x="1930325" y="4188100"/>
                <a:ext cx="594525" cy="579825"/>
              </a:xfrm>
              <a:custGeom>
                <a:avLst/>
                <a:gdLst/>
                <a:ahLst/>
                <a:cxnLst/>
                <a:rect l="l" t="t" r="r" b="b"/>
                <a:pathLst>
                  <a:path w="23781" h="23193" extrusionOk="0">
                    <a:moveTo>
                      <a:pt x="11890" y="1"/>
                    </a:moveTo>
                    <a:cubicBezTo>
                      <a:pt x="10986" y="1"/>
                      <a:pt x="10071" y="107"/>
                      <a:pt x="9161" y="328"/>
                    </a:cubicBezTo>
                    <a:cubicBezTo>
                      <a:pt x="3728" y="1633"/>
                      <a:pt x="1" y="6652"/>
                      <a:pt x="314" y="12237"/>
                    </a:cubicBezTo>
                    <a:cubicBezTo>
                      <a:pt x="327" y="12400"/>
                      <a:pt x="339" y="12563"/>
                      <a:pt x="352" y="12726"/>
                    </a:cubicBezTo>
                    <a:cubicBezTo>
                      <a:pt x="402" y="13266"/>
                      <a:pt x="502" y="13793"/>
                      <a:pt x="628" y="14320"/>
                    </a:cubicBezTo>
                    <a:cubicBezTo>
                      <a:pt x="716" y="14684"/>
                      <a:pt x="816" y="15047"/>
                      <a:pt x="942" y="15399"/>
                    </a:cubicBezTo>
                    <a:cubicBezTo>
                      <a:pt x="1042" y="15713"/>
                      <a:pt x="1168" y="16001"/>
                      <a:pt x="1293" y="16302"/>
                    </a:cubicBezTo>
                    <a:cubicBezTo>
                      <a:pt x="3184" y="20565"/>
                      <a:pt x="7389" y="23192"/>
                      <a:pt x="11880" y="23192"/>
                    </a:cubicBezTo>
                    <a:cubicBezTo>
                      <a:pt x="12783" y="23192"/>
                      <a:pt x="13698" y="23086"/>
                      <a:pt x="14607" y="22865"/>
                    </a:cubicBezTo>
                    <a:cubicBezTo>
                      <a:pt x="20054" y="21548"/>
                      <a:pt x="23781" y="16528"/>
                      <a:pt x="23454" y="10944"/>
                    </a:cubicBezTo>
                    <a:cubicBezTo>
                      <a:pt x="23442" y="10618"/>
                      <a:pt x="23404" y="10291"/>
                      <a:pt x="23367" y="9965"/>
                    </a:cubicBezTo>
                    <a:cubicBezTo>
                      <a:pt x="23304" y="9601"/>
                      <a:pt x="23241" y="9237"/>
                      <a:pt x="23153" y="8873"/>
                    </a:cubicBezTo>
                    <a:cubicBezTo>
                      <a:pt x="23028" y="8346"/>
                      <a:pt x="22865" y="7832"/>
                      <a:pt x="22664" y="7330"/>
                    </a:cubicBezTo>
                    <a:cubicBezTo>
                      <a:pt x="22601" y="7179"/>
                      <a:pt x="22538" y="7029"/>
                      <a:pt x="22476" y="6878"/>
                    </a:cubicBezTo>
                    <a:cubicBezTo>
                      <a:pt x="20585" y="2626"/>
                      <a:pt x="16380" y="1"/>
                      <a:pt x="11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2227100" y="4229500"/>
                <a:ext cx="144975" cy="112775"/>
              </a:xfrm>
              <a:custGeom>
                <a:avLst/>
                <a:gdLst/>
                <a:ahLst/>
                <a:cxnLst/>
                <a:rect l="l" t="t" r="r" b="b"/>
                <a:pathLst>
                  <a:path w="5799" h="4511" extrusionOk="0">
                    <a:moveTo>
                      <a:pt x="2292" y="1"/>
                    </a:moveTo>
                    <a:cubicBezTo>
                      <a:pt x="1567" y="1"/>
                      <a:pt x="927" y="291"/>
                      <a:pt x="591" y="843"/>
                    </a:cubicBezTo>
                    <a:cubicBezTo>
                      <a:pt x="1" y="1821"/>
                      <a:pt x="553" y="3239"/>
                      <a:pt x="1833" y="4017"/>
                    </a:cubicBezTo>
                    <a:cubicBezTo>
                      <a:pt x="2374" y="4349"/>
                      <a:pt x="2960" y="4510"/>
                      <a:pt x="3501" y="4510"/>
                    </a:cubicBezTo>
                    <a:cubicBezTo>
                      <a:pt x="4227" y="4510"/>
                      <a:pt x="4870" y="4220"/>
                      <a:pt x="5209" y="3666"/>
                    </a:cubicBezTo>
                    <a:cubicBezTo>
                      <a:pt x="5798" y="2700"/>
                      <a:pt x="5246" y="1282"/>
                      <a:pt x="3979" y="504"/>
                    </a:cubicBezTo>
                    <a:cubicBezTo>
                      <a:pt x="3430" y="165"/>
                      <a:pt x="2837" y="1"/>
                      <a:pt x="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2065225" y="4660375"/>
                <a:ext cx="86925" cy="67475"/>
              </a:xfrm>
              <a:custGeom>
                <a:avLst/>
                <a:gdLst/>
                <a:ahLst/>
                <a:cxnLst/>
                <a:rect l="l" t="t" r="r" b="b"/>
                <a:pathLst>
                  <a:path w="3477" h="2699" extrusionOk="0">
                    <a:moveTo>
                      <a:pt x="1378" y="1"/>
                    </a:moveTo>
                    <a:cubicBezTo>
                      <a:pt x="946" y="1"/>
                      <a:pt x="565" y="174"/>
                      <a:pt x="364" y="511"/>
                    </a:cubicBezTo>
                    <a:cubicBezTo>
                      <a:pt x="1" y="1088"/>
                      <a:pt x="327" y="1941"/>
                      <a:pt x="1092" y="2406"/>
                    </a:cubicBezTo>
                    <a:cubicBezTo>
                      <a:pt x="1423" y="2603"/>
                      <a:pt x="1774" y="2699"/>
                      <a:pt x="2097" y="2699"/>
                    </a:cubicBezTo>
                    <a:cubicBezTo>
                      <a:pt x="2533" y="2699"/>
                      <a:pt x="2916" y="2524"/>
                      <a:pt x="3125" y="2192"/>
                    </a:cubicBezTo>
                    <a:cubicBezTo>
                      <a:pt x="3477" y="1615"/>
                      <a:pt x="3138" y="774"/>
                      <a:pt x="2385" y="298"/>
                    </a:cubicBezTo>
                    <a:cubicBezTo>
                      <a:pt x="2057" y="98"/>
                      <a:pt x="1703" y="1"/>
                      <a:pt x="1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2155275" y="4665275"/>
                <a:ext cx="48650" cy="37825"/>
              </a:xfrm>
              <a:custGeom>
                <a:avLst/>
                <a:gdLst/>
                <a:ahLst/>
                <a:cxnLst/>
                <a:rect l="l" t="t" r="r" b="b"/>
                <a:pathLst>
                  <a:path w="1946" h="1513" extrusionOk="0">
                    <a:moveTo>
                      <a:pt x="757" y="1"/>
                    </a:moveTo>
                    <a:cubicBezTo>
                      <a:pt x="515" y="1"/>
                      <a:pt x="302" y="93"/>
                      <a:pt x="188" y="277"/>
                    </a:cubicBezTo>
                    <a:cubicBezTo>
                      <a:pt x="0" y="604"/>
                      <a:pt x="176" y="1080"/>
                      <a:pt x="602" y="1344"/>
                    </a:cubicBezTo>
                    <a:cubicBezTo>
                      <a:pt x="792" y="1458"/>
                      <a:pt x="993" y="1513"/>
                      <a:pt x="1176" y="1513"/>
                    </a:cubicBezTo>
                    <a:cubicBezTo>
                      <a:pt x="1418" y="1513"/>
                      <a:pt x="1630" y="1417"/>
                      <a:pt x="1744" y="1231"/>
                    </a:cubicBezTo>
                    <a:cubicBezTo>
                      <a:pt x="1945" y="905"/>
                      <a:pt x="1757" y="428"/>
                      <a:pt x="1330" y="164"/>
                    </a:cubicBezTo>
                    <a:cubicBezTo>
                      <a:pt x="1145" y="55"/>
                      <a:pt x="943" y="1"/>
                      <a:pt x="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2117300" y="4633900"/>
                <a:ext cx="25125" cy="19825"/>
              </a:xfrm>
              <a:custGeom>
                <a:avLst/>
                <a:gdLst/>
                <a:ahLst/>
                <a:cxnLst/>
                <a:rect l="l" t="t" r="r" b="b"/>
                <a:pathLst>
                  <a:path w="1005" h="793" extrusionOk="0">
                    <a:moveTo>
                      <a:pt x="400" y="1"/>
                    </a:moveTo>
                    <a:cubicBezTo>
                      <a:pt x="272" y="1"/>
                      <a:pt x="158" y="52"/>
                      <a:pt x="101" y="152"/>
                    </a:cubicBezTo>
                    <a:cubicBezTo>
                      <a:pt x="1" y="315"/>
                      <a:pt x="101" y="566"/>
                      <a:pt x="314" y="704"/>
                    </a:cubicBezTo>
                    <a:cubicBezTo>
                      <a:pt x="412" y="763"/>
                      <a:pt x="518" y="793"/>
                      <a:pt x="616" y="793"/>
                    </a:cubicBezTo>
                    <a:cubicBezTo>
                      <a:pt x="745" y="793"/>
                      <a:pt x="860" y="741"/>
                      <a:pt x="917" y="641"/>
                    </a:cubicBezTo>
                    <a:cubicBezTo>
                      <a:pt x="1005" y="466"/>
                      <a:pt x="917" y="227"/>
                      <a:pt x="691" y="89"/>
                    </a:cubicBezTo>
                    <a:cubicBezTo>
                      <a:pt x="599" y="30"/>
                      <a:pt x="496" y="1"/>
                      <a:pt x="4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2376750" y="4327425"/>
                <a:ext cx="62150" cy="48800"/>
              </a:xfrm>
              <a:custGeom>
                <a:avLst/>
                <a:gdLst/>
                <a:ahLst/>
                <a:cxnLst/>
                <a:rect l="l" t="t" r="r" b="b"/>
                <a:pathLst>
                  <a:path w="2486" h="1952" extrusionOk="0">
                    <a:moveTo>
                      <a:pt x="991" y="1"/>
                    </a:moveTo>
                    <a:cubicBezTo>
                      <a:pt x="675" y="1"/>
                      <a:pt x="396" y="130"/>
                      <a:pt x="252" y="377"/>
                    </a:cubicBezTo>
                    <a:cubicBezTo>
                      <a:pt x="1" y="803"/>
                      <a:pt x="226" y="1418"/>
                      <a:pt x="779" y="1744"/>
                    </a:cubicBezTo>
                    <a:cubicBezTo>
                      <a:pt x="1013" y="1883"/>
                      <a:pt x="1266" y="1951"/>
                      <a:pt x="1499" y="1951"/>
                    </a:cubicBezTo>
                    <a:cubicBezTo>
                      <a:pt x="1813" y="1951"/>
                      <a:pt x="2090" y="1826"/>
                      <a:pt x="2234" y="1581"/>
                    </a:cubicBezTo>
                    <a:cubicBezTo>
                      <a:pt x="2485" y="1155"/>
                      <a:pt x="2259" y="552"/>
                      <a:pt x="1707" y="213"/>
                    </a:cubicBezTo>
                    <a:cubicBezTo>
                      <a:pt x="1474" y="70"/>
                      <a:pt x="1223"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2008450" y="4311650"/>
                <a:ext cx="71225" cy="71900"/>
              </a:xfrm>
              <a:custGeom>
                <a:avLst/>
                <a:gdLst/>
                <a:ahLst/>
                <a:cxnLst/>
                <a:rect l="l" t="t" r="r" b="b"/>
                <a:pathLst>
                  <a:path w="2849" h="2876" extrusionOk="0">
                    <a:moveTo>
                      <a:pt x="1737" y="0"/>
                    </a:moveTo>
                    <a:cubicBezTo>
                      <a:pt x="1270" y="0"/>
                      <a:pt x="761" y="308"/>
                      <a:pt x="439" y="832"/>
                    </a:cubicBezTo>
                    <a:cubicBezTo>
                      <a:pt x="0" y="1547"/>
                      <a:pt x="88" y="2400"/>
                      <a:pt x="628" y="2739"/>
                    </a:cubicBezTo>
                    <a:cubicBezTo>
                      <a:pt x="779" y="2832"/>
                      <a:pt x="948" y="2876"/>
                      <a:pt x="1124" y="2876"/>
                    </a:cubicBezTo>
                    <a:cubicBezTo>
                      <a:pt x="1591" y="2876"/>
                      <a:pt x="2100" y="2565"/>
                      <a:pt x="2410" y="2037"/>
                    </a:cubicBezTo>
                    <a:cubicBezTo>
                      <a:pt x="2849" y="1321"/>
                      <a:pt x="2773" y="468"/>
                      <a:pt x="2221" y="129"/>
                    </a:cubicBezTo>
                    <a:cubicBezTo>
                      <a:pt x="2073" y="42"/>
                      <a:pt x="1908" y="0"/>
                      <a:pt x="1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960750" y="4380100"/>
                <a:ext cx="35800" cy="36025"/>
              </a:xfrm>
              <a:custGeom>
                <a:avLst/>
                <a:gdLst/>
                <a:ahLst/>
                <a:cxnLst/>
                <a:rect l="l" t="t" r="r" b="b"/>
                <a:pathLst>
                  <a:path w="1432" h="1441" extrusionOk="0">
                    <a:moveTo>
                      <a:pt x="883" y="0"/>
                    </a:moveTo>
                    <a:cubicBezTo>
                      <a:pt x="649" y="0"/>
                      <a:pt x="383" y="157"/>
                      <a:pt x="227" y="415"/>
                    </a:cubicBezTo>
                    <a:cubicBezTo>
                      <a:pt x="1" y="779"/>
                      <a:pt x="51" y="1206"/>
                      <a:pt x="314" y="1369"/>
                    </a:cubicBezTo>
                    <a:cubicBezTo>
                      <a:pt x="390" y="1417"/>
                      <a:pt x="476" y="1440"/>
                      <a:pt x="564" y="1440"/>
                    </a:cubicBezTo>
                    <a:cubicBezTo>
                      <a:pt x="798" y="1440"/>
                      <a:pt x="1054" y="1282"/>
                      <a:pt x="1218" y="1018"/>
                    </a:cubicBezTo>
                    <a:cubicBezTo>
                      <a:pt x="1431" y="666"/>
                      <a:pt x="1381" y="240"/>
                      <a:pt x="1118" y="64"/>
                    </a:cubicBezTo>
                    <a:cubicBezTo>
                      <a:pt x="1048" y="21"/>
                      <a:pt x="967" y="0"/>
                      <a:pt x="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1973925" y="4433850"/>
                <a:ext cx="21675" cy="21625"/>
              </a:xfrm>
              <a:custGeom>
                <a:avLst/>
                <a:gdLst/>
                <a:ahLst/>
                <a:cxnLst/>
                <a:rect l="l" t="t" r="r" b="b"/>
                <a:pathLst>
                  <a:path w="867" h="865" extrusionOk="0">
                    <a:moveTo>
                      <a:pt x="518" y="0"/>
                    </a:moveTo>
                    <a:cubicBezTo>
                      <a:pt x="377" y="0"/>
                      <a:pt x="229" y="95"/>
                      <a:pt x="139" y="248"/>
                    </a:cubicBezTo>
                    <a:cubicBezTo>
                      <a:pt x="1" y="474"/>
                      <a:pt x="26" y="725"/>
                      <a:pt x="189" y="825"/>
                    </a:cubicBezTo>
                    <a:cubicBezTo>
                      <a:pt x="236" y="852"/>
                      <a:pt x="287" y="864"/>
                      <a:pt x="339" y="864"/>
                    </a:cubicBezTo>
                    <a:cubicBezTo>
                      <a:pt x="483" y="864"/>
                      <a:pt x="636" y="769"/>
                      <a:pt x="729" y="612"/>
                    </a:cubicBezTo>
                    <a:cubicBezTo>
                      <a:pt x="867" y="399"/>
                      <a:pt x="842" y="148"/>
                      <a:pt x="678" y="47"/>
                    </a:cubicBezTo>
                    <a:cubicBezTo>
                      <a:pt x="629" y="15"/>
                      <a:pt x="574" y="0"/>
                      <a:pt x="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2020050" y="4401700"/>
                <a:ext cx="47075" cy="47400"/>
              </a:xfrm>
              <a:custGeom>
                <a:avLst/>
                <a:gdLst/>
                <a:ahLst/>
                <a:cxnLst/>
                <a:rect l="l" t="t" r="r" b="b"/>
                <a:pathLst>
                  <a:path w="1883" h="1896" extrusionOk="0">
                    <a:moveTo>
                      <a:pt x="1144" y="1"/>
                    </a:moveTo>
                    <a:cubicBezTo>
                      <a:pt x="836" y="1"/>
                      <a:pt x="499" y="208"/>
                      <a:pt x="289" y="555"/>
                    </a:cubicBezTo>
                    <a:cubicBezTo>
                      <a:pt x="1" y="1020"/>
                      <a:pt x="63" y="1584"/>
                      <a:pt x="427" y="1810"/>
                    </a:cubicBezTo>
                    <a:cubicBezTo>
                      <a:pt x="522" y="1868"/>
                      <a:pt x="629" y="1895"/>
                      <a:pt x="742" y="1895"/>
                    </a:cubicBezTo>
                    <a:cubicBezTo>
                      <a:pt x="1045" y="1895"/>
                      <a:pt x="1383" y="1694"/>
                      <a:pt x="1594" y="1346"/>
                    </a:cubicBezTo>
                    <a:cubicBezTo>
                      <a:pt x="1883" y="869"/>
                      <a:pt x="1833" y="317"/>
                      <a:pt x="1469" y="91"/>
                    </a:cubicBezTo>
                    <a:cubicBezTo>
                      <a:pt x="1370" y="30"/>
                      <a:pt x="1259" y="1"/>
                      <a:pt x="1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2256600" y="4417125"/>
                <a:ext cx="88175" cy="68450"/>
              </a:xfrm>
              <a:custGeom>
                <a:avLst/>
                <a:gdLst/>
                <a:ahLst/>
                <a:cxnLst/>
                <a:rect l="l" t="t" r="r" b="b"/>
                <a:pathLst>
                  <a:path w="3527" h="2738" extrusionOk="0">
                    <a:moveTo>
                      <a:pt x="1404" y="0"/>
                    </a:moveTo>
                    <a:cubicBezTo>
                      <a:pt x="963" y="0"/>
                      <a:pt x="573" y="178"/>
                      <a:pt x="364" y="516"/>
                    </a:cubicBezTo>
                    <a:cubicBezTo>
                      <a:pt x="0" y="1105"/>
                      <a:pt x="339" y="1959"/>
                      <a:pt x="1117" y="2436"/>
                    </a:cubicBezTo>
                    <a:cubicBezTo>
                      <a:pt x="1449" y="2639"/>
                      <a:pt x="1807" y="2737"/>
                      <a:pt x="2135" y="2737"/>
                    </a:cubicBezTo>
                    <a:cubicBezTo>
                      <a:pt x="2577" y="2737"/>
                      <a:pt x="2967" y="2560"/>
                      <a:pt x="3175" y="2222"/>
                    </a:cubicBezTo>
                    <a:cubicBezTo>
                      <a:pt x="3527" y="1632"/>
                      <a:pt x="3200" y="767"/>
                      <a:pt x="2422" y="302"/>
                    </a:cubicBezTo>
                    <a:cubicBezTo>
                      <a:pt x="2090" y="99"/>
                      <a:pt x="1733" y="0"/>
                      <a:pt x="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933775" y="4276900"/>
                <a:ext cx="567550" cy="490625"/>
              </a:xfrm>
              <a:custGeom>
                <a:avLst/>
                <a:gdLst/>
                <a:ahLst/>
                <a:cxnLst/>
                <a:rect l="l" t="t" r="r" b="b"/>
                <a:pathLst>
                  <a:path w="22702" h="19625" extrusionOk="0">
                    <a:moveTo>
                      <a:pt x="3389" y="1"/>
                    </a:moveTo>
                    <a:cubicBezTo>
                      <a:pt x="1155" y="2322"/>
                      <a:pt x="1" y="5459"/>
                      <a:pt x="176" y="8685"/>
                    </a:cubicBezTo>
                    <a:cubicBezTo>
                      <a:pt x="189" y="8835"/>
                      <a:pt x="201" y="9011"/>
                      <a:pt x="214" y="9174"/>
                    </a:cubicBezTo>
                    <a:cubicBezTo>
                      <a:pt x="264" y="9701"/>
                      <a:pt x="352" y="10228"/>
                      <a:pt x="477" y="10755"/>
                    </a:cubicBezTo>
                    <a:cubicBezTo>
                      <a:pt x="565" y="11119"/>
                      <a:pt x="678" y="11483"/>
                      <a:pt x="791" y="11834"/>
                    </a:cubicBezTo>
                    <a:cubicBezTo>
                      <a:pt x="904" y="12148"/>
                      <a:pt x="1017" y="12449"/>
                      <a:pt x="1155" y="12738"/>
                    </a:cubicBezTo>
                    <a:cubicBezTo>
                      <a:pt x="3021" y="16942"/>
                      <a:pt x="7190" y="19625"/>
                      <a:pt x="11756" y="19625"/>
                    </a:cubicBezTo>
                    <a:cubicBezTo>
                      <a:pt x="11920" y="19625"/>
                      <a:pt x="12084" y="19621"/>
                      <a:pt x="12248" y="19615"/>
                    </a:cubicBezTo>
                    <a:cubicBezTo>
                      <a:pt x="17004" y="19401"/>
                      <a:pt x="21145" y="16302"/>
                      <a:pt x="22701" y="11797"/>
                    </a:cubicBezTo>
                    <a:lnTo>
                      <a:pt x="22701" y="11797"/>
                    </a:lnTo>
                    <a:cubicBezTo>
                      <a:pt x="20497" y="14094"/>
                      <a:pt x="17474" y="15359"/>
                      <a:pt x="14349" y="15359"/>
                    </a:cubicBezTo>
                    <a:cubicBezTo>
                      <a:pt x="13685" y="15359"/>
                      <a:pt x="13015" y="15301"/>
                      <a:pt x="12349" y="15185"/>
                    </a:cubicBezTo>
                    <a:cubicBezTo>
                      <a:pt x="8546" y="14520"/>
                      <a:pt x="5334" y="12010"/>
                      <a:pt x="3765" y="8484"/>
                    </a:cubicBezTo>
                    <a:cubicBezTo>
                      <a:pt x="3627" y="8195"/>
                      <a:pt x="3514" y="7894"/>
                      <a:pt x="3401" y="7580"/>
                    </a:cubicBezTo>
                    <a:cubicBezTo>
                      <a:pt x="3276" y="7229"/>
                      <a:pt x="3175" y="6865"/>
                      <a:pt x="3088" y="6501"/>
                    </a:cubicBezTo>
                    <a:cubicBezTo>
                      <a:pt x="2962" y="5974"/>
                      <a:pt x="2874" y="5447"/>
                      <a:pt x="2824" y="4920"/>
                    </a:cubicBezTo>
                    <a:cubicBezTo>
                      <a:pt x="2812" y="4757"/>
                      <a:pt x="2799" y="4581"/>
                      <a:pt x="2786" y="4418"/>
                    </a:cubicBezTo>
                    <a:cubicBezTo>
                      <a:pt x="2699" y="2925"/>
                      <a:pt x="2899" y="1419"/>
                      <a:pt x="3389"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1722325" y="4342200"/>
                <a:ext cx="1010850" cy="271100"/>
              </a:xfrm>
              <a:custGeom>
                <a:avLst/>
                <a:gdLst/>
                <a:ahLst/>
                <a:cxnLst/>
                <a:rect l="l" t="t" r="r" b="b"/>
                <a:pathLst>
                  <a:path w="40434" h="10844" extrusionOk="0">
                    <a:moveTo>
                      <a:pt x="37825" y="0"/>
                    </a:moveTo>
                    <a:cubicBezTo>
                      <a:pt x="36164" y="0"/>
                      <a:pt x="33730" y="245"/>
                      <a:pt x="30796" y="702"/>
                    </a:cubicBezTo>
                    <a:cubicBezTo>
                      <a:pt x="30858" y="865"/>
                      <a:pt x="30921" y="1003"/>
                      <a:pt x="30984" y="1166"/>
                    </a:cubicBezTo>
                    <a:cubicBezTo>
                      <a:pt x="32135" y="1033"/>
                      <a:pt x="33117" y="965"/>
                      <a:pt x="33886" y="965"/>
                    </a:cubicBezTo>
                    <a:cubicBezTo>
                      <a:pt x="35010" y="965"/>
                      <a:pt x="35678" y="1111"/>
                      <a:pt x="35752" y="1417"/>
                    </a:cubicBezTo>
                    <a:cubicBezTo>
                      <a:pt x="35878" y="1931"/>
                      <a:pt x="34322" y="2797"/>
                      <a:pt x="31687" y="3801"/>
                    </a:cubicBezTo>
                    <a:cubicBezTo>
                      <a:pt x="28926" y="4843"/>
                      <a:pt x="25011" y="6022"/>
                      <a:pt x="20606" y="7089"/>
                    </a:cubicBezTo>
                    <a:cubicBezTo>
                      <a:pt x="16214" y="8156"/>
                      <a:pt x="12186" y="8896"/>
                      <a:pt x="9262" y="9222"/>
                    </a:cubicBezTo>
                    <a:cubicBezTo>
                      <a:pt x="8120" y="9350"/>
                      <a:pt x="7145" y="9418"/>
                      <a:pt x="6383" y="9418"/>
                    </a:cubicBezTo>
                    <a:cubicBezTo>
                      <a:pt x="5279" y="9418"/>
                      <a:pt x="4623" y="9276"/>
                      <a:pt x="4556" y="8971"/>
                    </a:cubicBezTo>
                    <a:cubicBezTo>
                      <a:pt x="4430" y="8457"/>
                      <a:pt x="6012" y="7566"/>
                      <a:pt x="8684" y="6562"/>
                    </a:cubicBezTo>
                    <a:cubicBezTo>
                      <a:pt x="8659" y="6399"/>
                      <a:pt x="8647" y="6236"/>
                      <a:pt x="8647" y="6073"/>
                    </a:cubicBezTo>
                    <a:cubicBezTo>
                      <a:pt x="3364" y="7804"/>
                      <a:pt x="1" y="9410"/>
                      <a:pt x="201" y="10264"/>
                    </a:cubicBezTo>
                    <a:cubicBezTo>
                      <a:pt x="301" y="10656"/>
                      <a:pt x="1167" y="10844"/>
                      <a:pt x="2620" y="10844"/>
                    </a:cubicBezTo>
                    <a:cubicBezTo>
                      <a:pt x="4279" y="10844"/>
                      <a:pt x="6703" y="10600"/>
                      <a:pt x="9626" y="10138"/>
                    </a:cubicBezTo>
                    <a:cubicBezTo>
                      <a:pt x="12863" y="9624"/>
                      <a:pt x="16703" y="8858"/>
                      <a:pt x="20807" y="7867"/>
                    </a:cubicBezTo>
                    <a:cubicBezTo>
                      <a:pt x="24898" y="6876"/>
                      <a:pt x="28675" y="5796"/>
                      <a:pt x="31787" y="4780"/>
                    </a:cubicBezTo>
                    <a:cubicBezTo>
                      <a:pt x="37057" y="3036"/>
                      <a:pt x="40433" y="1429"/>
                      <a:pt x="40220" y="576"/>
                    </a:cubicBezTo>
                    <a:cubicBezTo>
                      <a:pt x="40126" y="185"/>
                      <a:pt x="39268" y="0"/>
                      <a:pt x="37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34"/>
          <p:cNvGrpSpPr/>
          <p:nvPr/>
        </p:nvGrpSpPr>
        <p:grpSpPr>
          <a:xfrm rot="-1800044">
            <a:off x="6267061" y="2608476"/>
            <a:ext cx="1291938" cy="1005687"/>
            <a:chOff x="6877863" y="2921369"/>
            <a:chExt cx="1291967" cy="1005709"/>
          </a:xfrm>
        </p:grpSpPr>
        <p:sp>
          <p:nvSpPr>
            <p:cNvPr id="591" name="Google Shape;591;p34"/>
            <p:cNvSpPr/>
            <p:nvPr/>
          </p:nvSpPr>
          <p:spPr>
            <a:xfrm>
              <a:off x="6879369" y="2921519"/>
              <a:ext cx="1228870" cy="1005410"/>
            </a:xfrm>
            <a:custGeom>
              <a:avLst/>
              <a:gdLst/>
              <a:ahLst/>
              <a:cxnLst/>
              <a:rect l="l" t="t" r="r" b="b"/>
              <a:pathLst>
                <a:path w="32992" h="26906" extrusionOk="0">
                  <a:moveTo>
                    <a:pt x="27068" y="1"/>
                  </a:moveTo>
                  <a:cubicBezTo>
                    <a:pt x="23203" y="1"/>
                    <a:pt x="18033" y="1344"/>
                    <a:pt x="13553" y="3866"/>
                  </a:cubicBezTo>
                  <a:cubicBezTo>
                    <a:pt x="12248" y="3188"/>
                    <a:pt x="9713" y="1896"/>
                    <a:pt x="8471" y="1319"/>
                  </a:cubicBezTo>
                  <a:cubicBezTo>
                    <a:pt x="8328" y="1253"/>
                    <a:pt x="8186" y="1228"/>
                    <a:pt x="8054" y="1228"/>
                  </a:cubicBezTo>
                  <a:cubicBezTo>
                    <a:pt x="7757" y="1228"/>
                    <a:pt x="7515" y="1357"/>
                    <a:pt x="7454" y="1444"/>
                  </a:cubicBezTo>
                  <a:cubicBezTo>
                    <a:pt x="7429" y="1469"/>
                    <a:pt x="2497" y="7480"/>
                    <a:pt x="1857" y="8258"/>
                  </a:cubicBezTo>
                  <a:cubicBezTo>
                    <a:pt x="1230" y="9024"/>
                    <a:pt x="866" y="9739"/>
                    <a:pt x="1305" y="10078"/>
                  </a:cubicBezTo>
                  <a:cubicBezTo>
                    <a:pt x="1305" y="10078"/>
                    <a:pt x="6199" y="7442"/>
                    <a:pt x="6488" y="7292"/>
                  </a:cubicBezTo>
                  <a:cubicBezTo>
                    <a:pt x="6675" y="7187"/>
                    <a:pt x="6905" y="7038"/>
                    <a:pt x="7128" y="7038"/>
                  </a:cubicBezTo>
                  <a:cubicBezTo>
                    <a:pt x="7145" y="7038"/>
                    <a:pt x="7161" y="7039"/>
                    <a:pt x="7178" y="7041"/>
                  </a:cubicBezTo>
                  <a:cubicBezTo>
                    <a:pt x="7542" y="7254"/>
                    <a:pt x="7893" y="7480"/>
                    <a:pt x="8220" y="7718"/>
                  </a:cubicBezTo>
                  <a:cubicBezTo>
                    <a:pt x="7856" y="8070"/>
                    <a:pt x="7517" y="8409"/>
                    <a:pt x="7191" y="8760"/>
                  </a:cubicBezTo>
                  <a:lnTo>
                    <a:pt x="8220" y="10391"/>
                  </a:lnTo>
                  <a:lnTo>
                    <a:pt x="6613" y="11395"/>
                  </a:lnTo>
                  <a:lnTo>
                    <a:pt x="7140" y="12224"/>
                  </a:lnTo>
                  <a:lnTo>
                    <a:pt x="6086" y="12876"/>
                  </a:lnTo>
                  <a:lnTo>
                    <a:pt x="6676" y="13805"/>
                  </a:lnTo>
                  <a:cubicBezTo>
                    <a:pt x="6655" y="13804"/>
                    <a:pt x="6634" y="13804"/>
                    <a:pt x="6612" y="13804"/>
                  </a:cubicBezTo>
                  <a:cubicBezTo>
                    <a:pt x="5744" y="13804"/>
                    <a:pt x="4901" y="14054"/>
                    <a:pt x="4166" y="14520"/>
                  </a:cubicBezTo>
                  <a:cubicBezTo>
                    <a:pt x="3326" y="15047"/>
                    <a:pt x="2623" y="15900"/>
                    <a:pt x="2058" y="16854"/>
                  </a:cubicBezTo>
                  <a:cubicBezTo>
                    <a:pt x="2410" y="16666"/>
                    <a:pt x="2799" y="16565"/>
                    <a:pt x="3200" y="16540"/>
                  </a:cubicBezTo>
                  <a:lnTo>
                    <a:pt x="3200" y="16540"/>
                  </a:lnTo>
                  <a:cubicBezTo>
                    <a:pt x="2271" y="17067"/>
                    <a:pt x="1606" y="17695"/>
                    <a:pt x="1155" y="18649"/>
                  </a:cubicBezTo>
                  <a:cubicBezTo>
                    <a:pt x="665" y="19828"/>
                    <a:pt x="276" y="21045"/>
                    <a:pt x="0" y="22300"/>
                  </a:cubicBezTo>
                  <a:cubicBezTo>
                    <a:pt x="1242" y="22601"/>
                    <a:pt x="2522" y="22790"/>
                    <a:pt x="3802" y="22865"/>
                  </a:cubicBezTo>
                  <a:cubicBezTo>
                    <a:pt x="3822" y="22865"/>
                    <a:pt x="3841" y="22865"/>
                    <a:pt x="3860" y="22865"/>
                  </a:cubicBezTo>
                  <a:cubicBezTo>
                    <a:pt x="4876" y="22865"/>
                    <a:pt x="5726" y="22540"/>
                    <a:pt x="6576" y="21961"/>
                  </a:cubicBezTo>
                  <a:lnTo>
                    <a:pt x="6576" y="21961"/>
                  </a:lnTo>
                  <a:cubicBezTo>
                    <a:pt x="6387" y="22300"/>
                    <a:pt x="6124" y="22601"/>
                    <a:pt x="5798" y="22840"/>
                  </a:cubicBezTo>
                  <a:cubicBezTo>
                    <a:pt x="6902" y="22739"/>
                    <a:pt x="7969" y="22488"/>
                    <a:pt x="8809" y="21961"/>
                  </a:cubicBezTo>
                  <a:cubicBezTo>
                    <a:pt x="9575" y="21497"/>
                    <a:pt x="10177" y="20819"/>
                    <a:pt x="10566" y="20029"/>
                  </a:cubicBezTo>
                  <a:lnTo>
                    <a:pt x="11131" y="20932"/>
                  </a:lnTo>
                  <a:lnTo>
                    <a:pt x="12185" y="20280"/>
                  </a:lnTo>
                  <a:lnTo>
                    <a:pt x="12700" y="21108"/>
                  </a:lnTo>
                  <a:lnTo>
                    <a:pt x="14306" y="20117"/>
                  </a:lnTo>
                  <a:lnTo>
                    <a:pt x="15322" y="21748"/>
                  </a:lnTo>
                  <a:cubicBezTo>
                    <a:pt x="15774" y="21610"/>
                    <a:pt x="16238" y="21459"/>
                    <a:pt x="16703" y="21271"/>
                  </a:cubicBezTo>
                  <a:cubicBezTo>
                    <a:pt x="16778" y="21685"/>
                    <a:pt x="16828" y="22087"/>
                    <a:pt x="16853" y="22501"/>
                  </a:cubicBezTo>
                  <a:cubicBezTo>
                    <a:pt x="16778" y="22739"/>
                    <a:pt x="16527" y="22890"/>
                    <a:pt x="16326" y="23028"/>
                  </a:cubicBezTo>
                  <a:cubicBezTo>
                    <a:pt x="16075" y="23204"/>
                    <a:pt x="11558" y="26454"/>
                    <a:pt x="11558" y="26454"/>
                  </a:cubicBezTo>
                  <a:cubicBezTo>
                    <a:pt x="11632" y="26781"/>
                    <a:pt x="11945" y="26906"/>
                    <a:pt x="12386" y="26906"/>
                  </a:cubicBezTo>
                  <a:cubicBezTo>
                    <a:pt x="12688" y="26906"/>
                    <a:pt x="13052" y="26847"/>
                    <a:pt x="13440" y="26755"/>
                  </a:cubicBezTo>
                  <a:cubicBezTo>
                    <a:pt x="14431" y="26517"/>
                    <a:pt x="21998" y="24710"/>
                    <a:pt x="22023" y="24710"/>
                  </a:cubicBezTo>
                  <a:cubicBezTo>
                    <a:pt x="22174" y="24684"/>
                    <a:pt x="22576" y="24358"/>
                    <a:pt x="22576" y="23844"/>
                  </a:cubicBezTo>
                  <a:cubicBezTo>
                    <a:pt x="22601" y="22476"/>
                    <a:pt x="22550" y="19627"/>
                    <a:pt x="22513" y="18172"/>
                  </a:cubicBezTo>
                  <a:cubicBezTo>
                    <a:pt x="26541" y="15373"/>
                    <a:pt x="29891" y="11546"/>
                    <a:pt x="31661" y="8170"/>
                  </a:cubicBezTo>
                  <a:cubicBezTo>
                    <a:pt x="31749" y="8007"/>
                    <a:pt x="31824" y="7857"/>
                    <a:pt x="31899" y="7693"/>
                  </a:cubicBezTo>
                  <a:lnTo>
                    <a:pt x="31899" y="7656"/>
                  </a:lnTo>
                  <a:cubicBezTo>
                    <a:pt x="32062" y="7342"/>
                    <a:pt x="32188" y="7041"/>
                    <a:pt x="32313" y="6752"/>
                  </a:cubicBezTo>
                  <a:cubicBezTo>
                    <a:pt x="32313" y="6740"/>
                    <a:pt x="32313" y="6740"/>
                    <a:pt x="32313" y="6727"/>
                  </a:cubicBezTo>
                  <a:cubicBezTo>
                    <a:pt x="32376" y="6577"/>
                    <a:pt x="32426" y="6438"/>
                    <a:pt x="32477" y="6288"/>
                  </a:cubicBezTo>
                  <a:lnTo>
                    <a:pt x="32477" y="6263"/>
                  </a:lnTo>
                  <a:cubicBezTo>
                    <a:pt x="32577" y="5987"/>
                    <a:pt x="32665" y="5698"/>
                    <a:pt x="32740" y="5435"/>
                  </a:cubicBezTo>
                  <a:cubicBezTo>
                    <a:pt x="32753" y="5422"/>
                    <a:pt x="32753" y="5397"/>
                    <a:pt x="32753" y="5384"/>
                  </a:cubicBezTo>
                  <a:cubicBezTo>
                    <a:pt x="32790" y="5259"/>
                    <a:pt x="32815" y="5121"/>
                    <a:pt x="32853" y="4995"/>
                  </a:cubicBezTo>
                  <a:cubicBezTo>
                    <a:pt x="32853" y="4983"/>
                    <a:pt x="32853" y="4983"/>
                    <a:pt x="32853" y="4970"/>
                  </a:cubicBezTo>
                  <a:cubicBezTo>
                    <a:pt x="32878" y="4845"/>
                    <a:pt x="32903" y="4707"/>
                    <a:pt x="32916" y="4594"/>
                  </a:cubicBezTo>
                  <a:lnTo>
                    <a:pt x="32916" y="4581"/>
                  </a:lnTo>
                  <a:cubicBezTo>
                    <a:pt x="32941" y="4456"/>
                    <a:pt x="32953" y="4330"/>
                    <a:pt x="32966" y="4217"/>
                  </a:cubicBezTo>
                  <a:lnTo>
                    <a:pt x="32966" y="4155"/>
                  </a:lnTo>
                  <a:cubicBezTo>
                    <a:pt x="32979" y="4042"/>
                    <a:pt x="32991" y="3929"/>
                    <a:pt x="32991" y="3816"/>
                  </a:cubicBezTo>
                  <a:lnTo>
                    <a:pt x="32991" y="3791"/>
                  </a:lnTo>
                  <a:lnTo>
                    <a:pt x="32991" y="3477"/>
                  </a:lnTo>
                  <a:cubicBezTo>
                    <a:pt x="32991" y="3464"/>
                    <a:pt x="32991" y="3439"/>
                    <a:pt x="32991" y="3427"/>
                  </a:cubicBezTo>
                  <a:cubicBezTo>
                    <a:pt x="32991" y="3326"/>
                    <a:pt x="32979" y="3226"/>
                    <a:pt x="32966" y="3113"/>
                  </a:cubicBezTo>
                  <a:lnTo>
                    <a:pt x="32966" y="3063"/>
                  </a:lnTo>
                  <a:cubicBezTo>
                    <a:pt x="32953" y="2962"/>
                    <a:pt x="32928" y="2862"/>
                    <a:pt x="32903" y="2762"/>
                  </a:cubicBezTo>
                  <a:lnTo>
                    <a:pt x="32903" y="2749"/>
                  </a:lnTo>
                  <a:cubicBezTo>
                    <a:pt x="32891" y="2661"/>
                    <a:pt x="32866" y="2573"/>
                    <a:pt x="32828" y="2486"/>
                  </a:cubicBezTo>
                  <a:cubicBezTo>
                    <a:pt x="32828" y="2473"/>
                    <a:pt x="32828" y="2448"/>
                    <a:pt x="32815" y="2435"/>
                  </a:cubicBezTo>
                  <a:cubicBezTo>
                    <a:pt x="32790" y="2348"/>
                    <a:pt x="32753" y="2260"/>
                    <a:pt x="32715" y="2184"/>
                  </a:cubicBezTo>
                  <a:lnTo>
                    <a:pt x="32690" y="2134"/>
                  </a:lnTo>
                  <a:cubicBezTo>
                    <a:pt x="32652" y="2046"/>
                    <a:pt x="32615" y="1971"/>
                    <a:pt x="32564" y="1896"/>
                  </a:cubicBezTo>
                  <a:cubicBezTo>
                    <a:pt x="32514" y="1808"/>
                    <a:pt x="32464" y="1733"/>
                    <a:pt x="32401" y="1670"/>
                  </a:cubicBezTo>
                  <a:lnTo>
                    <a:pt x="32376" y="1620"/>
                  </a:lnTo>
                  <a:cubicBezTo>
                    <a:pt x="32313" y="1557"/>
                    <a:pt x="32251" y="1482"/>
                    <a:pt x="32188" y="1419"/>
                  </a:cubicBezTo>
                  <a:lnTo>
                    <a:pt x="32150" y="1381"/>
                  </a:lnTo>
                  <a:cubicBezTo>
                    <a:pt x="32088" y="1319"/>
                    <a:pt x="32025" y="1256"/>
                    <a:pt x="31950" y="1206"/>
                  </a:cubicBezTo>
                  <a:lnTo>
                    <a:pt x="31937" y="1193"/>
                  </a:lnTo>
                  <a:cubicBezTo>
                    <a:pt x="31849" y="1130"/>
                    <a:pt x="31774" y="1068"/>
                    <a:pt x="31686" y="1017"/>
                  </a:cubicBezTo>
                  <a:lnTo>
                    <a:pt x="31636" y="980"/>
                  </a:lnTo>
                  <a:cubicBezTo>
                    <a:pt x="31560" y="930"/>
                    <a:pt x="31473" y="867"/>
                    <a:pt x="31372" y="829"/>
                  </a:cubicBezTo>
                  <a:lnTo>
                    <a:pt x="31347" y="804"/>
                  </a:lnTo>
                  <a:cubicBezTo>
                    <a:pt x="31247" y="754"/>
                    <a:pt x="31159" y="704"/>
                    <a:pt x="31059" y="666"/>
                  </a:cubicBezTo>
                  <a:lnTo>
                    <a:pt x="31033" y="653"/>
                  </a:lnTo>
                  <a:cubicBezTo>
                    <a:pt x="30933" y="603"/>
                    <a:pt x="30820" y="566"/>
                    <a:pt x="30720" y="515"/>
                  </a:cubicBezTo>
                  <a:lnTo>
                    <a:pt x="30670" y="503"/>
                  </a:lnTo>
                  <a:cubicBezTo>
                    <a:pt x="30557" y="465"/>
                    <a:pt x="30444" y="428"/>
                    <a:pt x="30318" y="390"/>
                  </a:cubicBezTo>
                  <a:cubicBezTo>
                    <a:pt x="30193" y="352"/>
                    <a:pt x="30067" y="315"/>
                    <a:pt x="29942" y="290"/>
                  </a:cubicBezTo>
                  <a:lnTo>
                    <a:pt x="29904" y="290"/>
                  </a:lnTo>
                  <a:cubicBezTo>
                    <a:pt x="29779" y="252"/>
                    <a:pt x="29653" y="227"/>
                    <a:pt x="29515" y="202"/>
                  </a:cubicBezTo>
                  <a:lnTo>
                    <a:pt x="29477" y="202"/>
                  </a:lnTo>
                  <a:cubicBezTo>
                    <a:pt x="29201" y="139"/>
                    <a:pt x="28913" y="101"/>
                    <a:pt x="28612" y="64"/>
                  </a:cubicBezTo>
                  <a:lnTo>
                    <a:pt x="28586" y="64"/>
                  </a:lnTo>
                  <a:cubicBezTo>
                    <a:pt x="28423" y="51"/>
                    <a:pt x="28273" y="39"/>
                    <a:pt x="28110" y="26"/>
                  </a:cubicBezTo>
                  <a:lnTo>
                    <a:pt x="28084" y="26"/>
                  </a:lnTo>
                  <a:cubicBezTo>
                    <a:pt x="27771" y="13"/>
                    <a:pt x="27432" y="1"/>
                    <a:pt x="27093"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34"/>
            <p:cNvGrpSpPr/>
            <p:nvPr/>
          </p:nvGrpSpPr>
          <p:grpSpPr>
            <a:xfrm>
              <a:off x="6877863" y="2921369"/>
              <a:ext cx="1291967" cy="1005709"/>
              <a:chOff x="6030382" y="2921287"/>
              <a:chExt cx="1291967" cy="1005709"/>
            </a:xfrm>
          </p:grpSpPr>
          <p:sp>
            <p:nvSpPr>
              <p:cNvPr id="593" name="Google Shape;593;p34"/>
              <p:cNvSpPr/>
              <p:nvPr/>
            </p:nvSpPr>
            <p:spPr>
              <a:xfrm>
                <a:off x="6030382" y="3437183"/>
                <a:ext cx="432406" cy="338811"/>
              </a:xfrm>
              <a:custGeom>
                <a:avLst/>
                <a:gdLst/>
                <a:ahLst/>
                <a:cxnLst/>
                <a:rect l="l" t="t" r="r" b="b"/>
                <a:pathLst>
                  <a:path w="11609" h="9067" extrusionOk="0">
                    <a:moveTo>
                      <a:pt x="6614" y="1"/>
                    </a:moveTo>
                    <a:cubicBezTo>
                      <a:pt x="5780" y="1"/>
                      <a:pt x="4928" y="229"/>
                      <a:pt x="4154" y="709"/>
                    </a:cubicBezTo>
                    <a:cubicBezTo>
                      <a:pt x="3314" y="1236"/>
                      <a:pt x="2623" y="2102"/>
                      <a:pt x="2059" y="3055"/>
                    </a:cubicBezTo>
                    <a:cubicBezTo>
                      <a:pt x="2410" y="2867"/>
                      <a:pt x="2799" y="2767"/>
                      <a:pt x="3188" y="2742"/>
                    </a:cubicBezTo>
                    <a:lnTo>
                      <a:pt x="3188" y="2742"/>
                    </a:lnTo>
                    <a:cubicBezTo>
                      <a:pt x="2272" y="3256"/>
                      <a:pt x="1607" y="3896"/>
                      <a:pt x="1155" y="4850"/>
                    </a:cubicBezTo>
                    <a:cubicBezTo>
                      <a:pt x="666" y="6030"/>
                      <a:pt x="277" y="7247"/>
                      <a:pt x="1" y="8489"/>
                    </a:cubicBezTo>
                    <a:cubicBezTo>
                      <a:pt x="1243" y="8803"/>
                      <a:pt x="2510" y="8991"/>
                      <a:pt x="3790" y="9066"/>
                    </a:cubicBezTo>
                    <a:cubicBezTo>
                      <a:pt x="3810" y="9067"/>
                      <a:pt x="3829" y="9067"/>
                      <a:pt x="3849" y="9067"/>
                    </a:cubicBezTo>
                    <a:cubicBezTo>
                      <a:pt x="4877" y="9067"/>
                      <a:pt x="5726" y="8741"/>
                      <a:pt x="6576" y="8150"/>
                    </a:cubicBezTo>
                    <a:lnTo>
                      <a:pt x="6576" y="8150"/>
                    </a:lnTo>
                    <a:cubicBezTo>
                      <a:pt x="6388" y="8502"/>
                      <a:pt x="6125" y="8803"/>
                      <a:pt x="5798" y="9041"/>
                    </a:cubicBezTo>
                    <a:cubicBezTo>
                      <a:pt x="6903" y="8941"/>
                      <a:pt x="7969" y="8690"/>
                      <a:pt x="8810" y="8150"/>
                    </a:cubicBezTo>
                    <a:cubicBezTo>
                      <a:pt x="11006" y="6782"/>
                      <a:pt x="11608" y="4072"/>
                      <a:pt x="10328" y="2026"/>
                    </a:cubicBezTo>
                    <a:cubicBezTo>
                      <a:pt x="9510" y="719"/>
                      <a:pt x="8091" y="1"/>
                      <a:pt x="6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143503" y="3483145"/>
                <a:ext cx="273024" cy="214078"/>
              </a:xfrm>
              <a:custGeom>
                <a:avLst/>
                <a:gdLst/>
                <a:ahLst/>
                <a:cxnLst/>
                <a:rect l="l" t="t" r="r" b="b"/>
                <a:pathLst>
                  <a:path w="7330" h="5729" extrusionOk="0">
                    <a:moveTo>
                      <a:pt x="4154" y="0"/>
                    </a:moveTo>
                    <a:cubicBezTo>
                      <a:pt x="3629" y="0"/>
                      <a:pt x="3097" y="148"/>
                      <a:pt x="2623" y="458"/>
                    </a:cubicBezTo>
                    <a:cubicBezTo>
                      <a:pt x="2096" y="784"/>
                      <a:pt x="1657" y="1324"/>
                      <a:pt x="1293" y="1938"/>
                    </a:cubicBezTo>
                    <a:cubicBezTo>
                      <a:pt x="1519" y="1813"/>
                      <a:pt x="1757" y="1750"/>
                      <a:pt x="2008" y="1738"/>
                    </a:cubicBezTo>
                    <a:lnTo>
                      <a:pt x="2008" y="1738"/>
                    </a:lnTo>
                    <a:cubicBezTo>
                      <a:pt x="1444" y="2026"/>
                      <a:pt x="992" y="2491"/>
                      <a:pt x="728" y="3068"/>
                    </a:cubicBezTo>
                    <a:cubicBezTo>
                      <a:pt x="415" y="3808"/>
                      <a:pt x="176" y="4574"/>
                      <a:pt x="0" y="5364"/>
                    </a:cubicBezTo>
                    <a:cubicBezTo>
                      <a:pt x="791" y="5552"/>
                      <a:pt x="1594" y="5678"/>
                      <a:pt x="2397" y="5728"/>
                    </a:cubicBezTo>
                    <a:cubicBezTo>
                      <a:pt x="3025" y="5728"/>
                      <a:pt x="3640" y="5527"/>
                      <a:pt x="4154" y="5151"/>
                    </a:cubicBezTo>
                    <a:lnTo>
                      <a:pt x="4154" y="5151"/>
                    </a:lnTo>
                    <a:cubicBezTo>
                      <a:pt x="4029" y="5364"/>
                      <a:pt x="3866" y="5552"/>
                      <a:pt x="3665" y="5703"/>
                    </a:cubicBezTo>
                    <a:cubicBezTo>
                      <a:pt x="4330" y="5678"/>
                      <a:pt x="4982" y="5477"/>
                      <a:pt x="5560" y="5151"/>
                    </a:cubicBezTo>
                    <a:cubicBezTo>
                      <a:pt x="6940" y="4285"/>
                      <a:pt x="7329" y="2578"/>
                      <a:pt x="6513" y="1286"/>
                    </a:cubicBezTo>
                    <a:cubicBezTo>
                      <a:pt x="5978" y="455"/>
                      <a:pt x="5076" y="0"/>
                      <a:pt x="4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6179037" y="3513338"/>
                <a:ext cx="202887" cy="153879"/>
              </a:xfrm>
              <a:custGeom>
                <a:avLst/>
                <a:gdLst/>
                <a:ahLst/>
                <a:cxnLst/>
                <a:rect l="l" t="t" r="r" b="b"/>
                <a:pathLst>
                  <a:path w="5447" h="4118" extrusionOk="0">
                    <a:moveTo>
                      <a:pt x="3203" y="0"/>
                    </a:moveTo>
                    <a:cubicBezTo>
                      <a:pt x="2818" y="0"/>
                      <a:pt x="2425" y="106"/>
                      <a:pt x="2071" y="327"/>
                    </a:cubicBezTo>
                    <a:cubicBezTo>
                      <a:pt x="1958" y="390"/>
                      <a:pt x="1857" y="478"/>
                      <a:pt x="1757" y="566"/>
                    </a:cubicBezTo>
                    <a:cubicBezTo>
                      <a:pt x="1782" y="616"/>
                      <a:pt x="1795" y="654"/>
                      <a:pt x="1807" y="704"/>
                    </a:cubicBezTo>
                    <a:cubicBezTo>
                      <a:pt x="1908" y="1055"/>
                      <a:pt x="1757" y="1432"/>
                      <a:pt x="1431" y="1620"/>
                    </a:cubicBezTo>
                    <a:cubicBezTo>
                      <a:pt x="1017" y="1833"/>
                      <a:pt x="690" y="2172"/>
                      <a:pt x="490" y="2586"/>
                    </a:cubicBezTo>
                    <a:cubicBezTo>
                      <a:pt x="315" y="3023"/>
                      <a:pt x="153" y="3485"/>
                      <a:pt x="27" y="3946"/>
                    </a:cubicBezTo>
                    <a:lnTo>
                      <a:pt x="27" y="3946"/>
                    </a:lnTo>
                    <a:cubicBezTo>
                      <a:pt x="18" y="3945"/>
                      <a:pt x="9" y="3943"/>
                      <a:pt x="0" y="3941"/>
                    </a:cubicBezTo>
                    <a:lnTo>
                      <a:pt x="0" y="3941"/>
                    </a:lnTo>
                    <a:lnTo>
                      <a:pt x="25" y="3954"/>
                    </a:lnTo>
                    <a:cubicBezTo>
                      <a:pt x="26" y="3951"/>
                      <a:pt x="27" y="3949"/>
                      <a:pt x="27" y="3946"/>
                    </a:cubicBezTo>
                    <a:lnTo>
                      <a:pt x="27" y="3946"/>
                    </a:lnTo>
                    <a:cubicBezTo>
                      <a:pt x="496" y="4032"/>
                      <a:pt x="976" y="4092"/>
                      <a:pt x="1443" y="4117"/>
                    </a:cubicBezTo>
                    <a:cubicBezTo>
                      <a:pt x="1908" y="4117"/>
                      <a:pt x="2359" y="3966"/>
                      <a:pt x="2723" y="3690"/>
                    </a:cubicBezTo>
                    <a:cubicBezTo>
                      <a:pt x="2860" y="3594"/>
                      <a:pt x="3019" y="3546"/>
                      <a:pt x="3179" y="3546"/>
                    </a:cubicBezTo>
                    <a:cubicBezTo>
                      <a:pt x="3371" y="3546"/>
                      <a:pt x="3564" y="3616"/>
                      <a:pt x="3715" y="3753"/>
                    </a:cubicBezTo>
                    <a:cubicBezTo>
                      <a:pt x="3740" y="3778"/>
                      <a:pt x="3777" y="3816"/>
                      <a:pt x="3803" y="3854"/>
                    </a:cubicBezTo>
                    <a:cubicBezTo>
                      <a:pt x="3928" y="3803"/>
                      <a:pt x="4041" y="3741"/>
                      <a:pt x="4166" y="3665"/>
                    </a:cubicBezTo>
                    <a:cubicBezTo>
                      <a:pt x="5145" y="3050"/>
                      <a:pt x="5446" y="1821"/>
                      <a:pt x="4869" y="905"/>
                    </a:cubicBezTo>
                    <a:cubicBezTo>
                      <a:pt x="4504" y="317"/>
                      <a:pt x="3866" y="0"/>
                      <a:pt x="3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6257555" y="3235772"/>
                <a:ext cx="423057" cy="474567"/>
              </a:xfrm>
              <a:custGeom>
                <a:avLst/>
                <a:gdLst/>
                <a:ahLst/>
                <a:cxnLst/>
                <a:rect l="l" t="t" r="r" b="b"/>
                <a:pathLst>
                  <a:path w="11358" h="12700" extrusionOk="0">
                    <a:moveTo>
                      <a:pt x="5283" y="0"/>
                    </a:moveTo>
                    <a:lnTo>
                      <a:pt x="527" y="2974"/>
                    </a:lnTo>
                    <a:lnTo>
                      <a:pt x="1042" y="3815"/>
                    </a:lnTo>
                    <a:lnTo>
                      <a:pt x="0" y="4467"/>
                    </a:lnTo>
                    <a:lnTo>
                      <a:pt x="5033" y="12524"/>
                    </a:lnTo>
                    <a:lnTo>
                      <a:pt x="6087" y="11871"/>
                    </a:lnTo>
                    <a:lnTo>
                      <a:pt x="6601" y="12700"/>
                    </a:lnTo>
                    <a:lnTo>
                      <a:pt x="11357" y="9725"/>
                    </a:lnTo>
                    <a:lnTo>
                      <a:pt x="5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6460889" y="3566362"/>
                <a:ext cx="411808" cy="360634"/>
              </a:xfrm>
              <a:custGeom>
                <a:avLst/>
                <a:gdLst/>
                <a:ahLst/>
                <a:cxnLst/>
                <a:rect l="l" t="t" r="r" b="b"/>
                <a:pathLst>
                  <a:path w="11056" h="9651" extrusionOk="0">
                    <a:moveTo>
                      <a:pt x="10930" y="0"/>
                    </a:moveTo>
                    <a:lnTo>
                      <a:pt x="4995" y="3162"/>
                    </a:lnTo>
                    <a:cubicBezTo>
                      <a:pt x="4995" y="3162"/>
                      <a:pt x="5346" y="5133"/>
                      <a:pt x="5296" y="5245"/>
                    </a:cubicBezTo>
                    <a:cubicBezTo>
                      <a:pt x="5220" y="5484"/>
                      <a:pt x="4970" y="5634"/>
                      <a:pt x="4769" y="5773"/>
                    </a:cubicBezTo>
                    <a:cubicBezTo>
                      <a:pt x="4518" y="5948"/>
                      <a:pt x="0" y="9198"/>
                      <a:pt x="0" y="9198"/>
                    </a:cubicBezTo>
                    <a:cubicBezTo>
                      <a:pt x="75" y="9526"/>
                      <a:pt x="387" y="9650"/>
                      <a:pt x="828" y="9650"/>
                    </a:cubicBezTo>
                    <a:cubicBezTo>
                      <a:pt x="1131" y="9650"/>
                      <a:pt x="1494" y="9591"/>
                      <a:pt x="1883" y="9500"/>
                    </a:cubicBezTo>
                    <a:cubicBezTo>
                      <a:pt x="2861" y="9261"/>
                      <a:pt x="10428" y="7454"/>
                      <a:pt x="10466" y="7454"/>
                    </a:cubicBezTo>
                    <a:cubicBezTo>
                      <a:pt x="10617" y="7416"/>
                      <a:pt x="11006" y="7103"/>
                      <a:pt x="11018" y="6588"/>
                    </a:cubicBezTo>
                    <a:cubicBezTo>
                      <a:pt x="11056" y="4706"/>
                      <a:pt x="10930" y="0"/>
                      <a:pt x="10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6063123" y="2967212"/>
                <a:ext cx="502953" cy="330964"/>
              </a:xfrm>
              <a:custGeom>
                <a:avLst/>
                <a:gdLst/>
                <a:ahLst/>
                <a:cxnLst/>
                <a:rect l="l" t="t" r="r" b="b"/>
                <a:pathLst>
                  <a:path w="13503" h="8857" extrusionOk="0">
                    <a:moveTo>
                      <a:pt x="7191" y="0"/>
                    </a:moveTo>
                    <a:cubicBezTo>
                      <a:pt x="6894" y="0"/>
                      <a:pt x="6658" y="132"/>
                      <a:pt x="6588" y="210"/>
                    </a:cubicBezTo>
                    <a:cubicBezTo>
                      <a:pt x="6563" y="235"/>
                      <a:pt x="1631" y="6258"/>
                      <a:pt x="991" y="7037"/>
                    </a:cubicBezTo>
                    <a:cubicBezTo>
                      <a:pt x="364" y="7789"/>
                      <a:pt x="0" y="8505"/>
                      <a:pt x="439" y="8856"/>
                    </a:cubicBezTo>
                    <a:cubicBezTo>
                      <a:pt x="439" y="8856"/>
                      <a:pt x="5333" y="6221"/>
                      <a:pt x="5622" y="6058"/>
                    </a:cubicBezTo>
                    <a:cubicBezTo>
                      <a:pt x="5808" y="5953"/>
                      <a:pt x="6026" y="5817"/>
                      <a:pt x="6256" y="5817"/>
                    </a:cubicBezTo>
                    <a:cubicBezTo>
                      <a:pt x="6275" y="5817"/>
                      <a:pt x="6293" y="5817"/>
                      <a:pt x="6312" y="5819"/>
                    </a:cubicBezTo>
                    <a:cubicBezTo>
                      <a:pt x="6438" y="5832"/>
                      <a:pt x="8056" y="6999"/>
                      <a:pt x="8056" y="6999"/>
                    </a:cubicBezTo>
                    <a:lnTo>
                      <a:pt x="13503" y="3059"/>
                    </a:lnTo>
                    <a:cubicBezTo>
                      <a:pt x="13503" y="3059"/>
                      <a:pt x="9324" y="888"/>
                      <a:pt x="7617" y="97"/>
                    </a:cubicBezTo>
                    <a:cubicBezTo>
                      <a:pt x="7469" y="27"/>
                      <a:pt x="7324" y="0"/>
                      <a:pt x="7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6298676" y="2921324"/>
                <a:ext cx="1023673" cy="812444"/>
              </a:xfrm>
              <a:custGeom>
                <a:avLst/>
                <a:gdLst/>
                <a:ahLst/>
                <a:cxnLst/>
                <a:rect l="l" t="t" r="r" b="b"/>
                <a:pathLst>
                  <a:path w="27483" h="21742" extrusionOk="0">
                    <a:moveTo>
                      <a:pt x="19904" y="1"/>
                    </a:moveTo>
                    <a:cubicBezTo>
                      <a:pt x="15682" y="1"/>
                      <a:pt x="9918" y="1600"/>
                      <a:pt x="5183" y="4563"/>
                    </a:cubicBezTo>
                    <a:cubicBezTo>
                      <a:pt x="3050" y="5893"/>
                      <a:pt x="1331" y="7323"/>
                      <a:pt x="1" y="8766"/>
                    </a:cubicBezTo>
                    <a:lnTo>
                      <a:pt x="8120" y="21742"/>
                    </a:lnTo>
                    <a:cubicBezTo>
                      <a:pt x="10002" y="21177"/>
                      <a:pt x="12048" y="20249"/>
                      <a:pt x="14168" y="18918"/>
                    </a:cubicBezTo>
                    <a:cubicBezTo>
                      <a:pt x="21848" y="14112"/>
                      <a:pt x="27483" y="5303"/>
                      <a:pt x="25375" y="1915"/>
                    </a:cubicBezTo>
                    <a:cubicBezTo>
                      <a:pt x="24561" y="620"/>
                      <a:pt x="22531" y="1"/>
                      <a:pt x="19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7019452" y="2921287"/>
                <a:ext cx="256635" cy="305143"/>
              </a:xfrm>
              <a:custGeom>
                <a:avLst/>
                <a:gdLst/>
                <a:ahLst/>
                <a:cxnLst/>
                <a:rect l="l" t="t" r="r" b="b"/>
                <a:pathLst>
                  <a:path w="6890" h="8166" extrusionOk="0">
                    <a:moveTo>
                      <a:pt x="534" y="0"/>
                    </a:moveTo>
                    <a:cubicBezTo>
                      <a:pt x="359" y="0"/>
                      <a:pt x="181" y="3"/>
                      <a:pt x="0" y="8"/>
                    </a:cubicBezTo>
                    <a:cubicBezTo>
                      <a:pt x="502" y="1552"/>
                      <a:pt x="1205" y="3020"/>
                      <a:pt x="2071" y="4400"/>
                    </a:cubicBezTo>
                    <a:cubicBezTo>
                      <a:pt x="2924" y="5768"/>
                      <a:pt x="3940" y="7036"/>
                      <a:pt x="5107" y="8165"/>
                    </a:cubicBezTo>
                    <a:cubicBezTo>
                      <a:pt x="6450" y="5593"/>
                      <a:pt x="6889" y="3296"/>
                      <a:pt x="6024" y="1916"/>
                    </a:cubicBezTo>
                    <a:cubicBezTo>
                      <a:pt x="5212" y="621"/>
                      <a:pt x="3175"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6594570" y="3087909"/>
                <a:ext cx="388901" cy="382494"/>
              </a:xfrm>
              <a:custGeom>
                <a:avLst/>
                <a:gdLst/>
                <a:ahLst/>
                <a:cxnLst/>
                <a:rect l="l" t="t" r="r" b="b"/>
                <a:pathLst>
                  <a:path w="10441" h="10236" extrusionOk="0">
                    <a:moveTo>
                      <a:pt x="5223" y="1"/>
                    </a:moveTo>
                    <a:cubicBezTo>
                      <a:pt x="2482" y="1"/>
                      <a:pt x="211" y="2162"/>
                      <a:pt x="101" y="4923"/>
                    </a:cubicBezTo>
                    <a:cubicBezTo>
                      <a:pt x="0" y="7747"/>
                      <a:pt x="2196" y="10131"/>
                      <a:pt x="5020" y="10232"/>
                    </a:cubicBezTo>
                    <a:cubicBezTo>
                      <a:pt x="5089" y="10234"/>
                      <a:pt x="5158" y="10236"/>
                      <a:pt x="5227" y="10236"/>
                    </a:cubicBezTo>
                    <a:cubicBezTo>
                      <a:pt x="7959" y="10236"/>
                      <a:pt x="10230" y="8067"/>
                      <a:pt x="10328" y="5312"/>
                    </a:cubicBezTo>
                    <a:cubicBezTo>
                      <a:pt x="10441" y="2489"/>
                      <a:pt x="8232" y="117"/>
                      <a:pt x="5409" y="4"/>
                    </a:cubicBezTo>
                    <a:cubicBezTo>
                      <a:pt x="5346" y="2"/>
                      <a:pt x="5284" y="1"/>
                      <a:pt x="5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6645048" y="3139782"/>
                <a:ext cx="287960" cy="278724"/>
              </a:xfrm>
              <a:custGeom>
                <a:avLst/>
                <a:gdLst/>
                <a:ahLst/>
                <a:cxnLst/>
                <a:rect l="l" t="t" r="r" b="b"/>
                <a:pathLst>
                  <a:path w="7731" h="7459" extrusionOk="0">
                    <a:moveTo>
                      <a:pt x="3857" y="0"/>
                    </a:moveTo>
                    <a:cubicBezTo>
                      <a:pt x="3773" y="0"/>
                      <a:pt x="3688" y="3"/>
                      <a:pt x="3602" y="9"/>
                    </a:cubicBezTo>
                    <a:cubicBezTo>
                      <a:pt x="1556" y="159"/>
                      <a:pt x="0" y="1941"/>
                      <a:pt x="151" y="3987"/>
                    </a:cubicBezTo>
                    <a:cubicBezTo>
                      <a:pt x="283" y="5959"/>
                      <a:pt x="1925" y="7459"/>
                      <a:pt x="3873" y="7459"/>
                    </a:cubicBezTo>
                    <a:cubicBezTo>
                      <a:pt x="3958" y="7459"/>
                      <a:pt x="4043" y="7456"/>
                      <a:pt x="4129" y="7450"/>
                    </a:cubicBezTo>
                    <a:cubicBezTo>
                      <a:pt x="6174" y="7300"/>
                      <a:pt x="7730" y="5518"/>
                      <a:pt x="7580" y="3472"/>
                    </a:cubicBezTo>
                    <a:cubicBezTo>
                      <a:pt x="7448" y="1500"/>
                      <a:pt x="5805" y="0"/>
                      <a:pt x="3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4"/>
          <p:cNvSpPr/>
          <p:nvPr/>
        </p:nvSpPr>
        <p:spPr>
          <a:xfrm>
            <a:off x="925825" y="1582963"/>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5458175" y="2032650"/>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4297625" y="641313"/>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614700" y="1362438"/>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6197725" y="470938"/>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6492988" y="739700"/>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4"/>
          <p:cNvGrpSpPr/>
          <p:nvPr/>
        </p:nvGrpSpPr>
        <p:grpSpPr>
          <a:xfrm>
            <a:off x="713233" y="2411715"/>
            <a:ext cx="608064" cy="320051"/>
            <a:chOff x="6751900" y="1659525"/>
            <a:chExt cx="623400" cy="327150"/>
          </a:xfrm>
        </p:grpSpPr>
        <p:sp>
          <p:nvSpPr>
            <p:cNvPr id="610" name="Google Shape;610;p34"/>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723875" y="235285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5261113" y="9807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8024900" y="2146163"/>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7906750" y="3392888"/>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5919150" y="1629325"/>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1136388" y="37439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6372028" y="3530000"/>
            <a:ext cx="2886575" cy="1252425"/>
          </a:xfrm>
          <a:custGeom>
            <a:avLst/>
            <a:gdLst/>
            <a:ahLst/>
            <a:cxnLst/>
            <a:rect l="l" t="t" r="r" b="b"/>
            <a:pathLst>
              <a:path w="115463" h="50097" extrusionOk="0">
                <a:moveTo>
                  <a:pt x="115463" y="0"/>
                </a:moveTo>
                <a:cubicBezTo>
                  <a:pt x="113315" y="4147"/>
                  <a:pt x="108206" y="18219"/>
                  <a:pt x="102577" y="24884"/>
                </a:cubicBezTo>
                <a:cubicBezTo>
                  <a:pt x="96949" y="31549"/>
                  <a:pt x="88432" y="37104"/>
                  <a:pt x="81692" y="39992"/>
                </a:cubicBezTo>
                <a:cubicBezTo>
                  <a:pt x="74953" y="42880"/>
                  <a:pt x="67621" y="43843"/>
                  <a:pt x="62140" y="42214"/>
                </a:cubicBezTo>
                <a:cubicBezTo>
                  <a:pt x="56660" y="40585"/>
                  <a:pt x="50290" y="34587"/>
                  <a:pt x="48809" y="30217"/>
                </a:cubicBezTo>
                <a:cubicBezTo>
                  <a:pt x="47328" y="25848"/>
                  <a:pt x="50661" y="18663"/>
                  <a:pt x="53253" y="15997"/>
                </a:cubicBezTo>
                <a:cubicBezTo>
                  <a:pt x="55845" y="13331"/>
                  <a:pt x="61326" y="12738"/>
                  <a:pt x="64362" y="14219"/>
                </a:cubicBezTo>
                <a:cubicBezTo>
                  <a:pt x="67398" y="15700"/>
                  <a:pt x="71693" y="20440"/>
                  <a:pt x="71471" y="24884"/>
                </a:cubicBezTo>
                <a:cubicBezTo>
                  <a:pt x="71249" y="29328"/>
                  <a:pt x="68139" y="36734"/>
                  <a:pt x="63029" y="40881"/>
                </a:cubicBezTo>
                <a:cubicBezTo>
                  <a:pt x="57919" y="45028"/>
                  <a:pt x="49253" y="48805"/>
                  <a:pt x="40810" y="49768"/>
                </a:cubicBezTo>
                <a:cubicBezTo>
                  <a:pt x="32367" y="50731"/>
                  <a:pt x="19111" y="49546"/>
                  <a:pt x="12371" y="46658"/>
                </a:cubicBezTo>
                <a:cubicBezTo>
                  <a:pt x="5632" y="43770"/>
                  <a:pt x="1928" y="37326"/>
                  <a:pt x="373" y="32438"/>
                </a:cubicBezTo>
                <a:cubicBezTo>
                  <a:pt x="-1182" y="27550"/>
                  <a:pt x="2596" y="19848"/>
                  <a:pt x="3040" y="17330"/>
                </a:cubicBezTo>
              </a:path>
            </a:pathLst>
          </a:custGeom>
          <a:noFill/>
          <a:ln w="38100" cap="rnd" cmpd="sng">
            <a:solidFill>
              <a:schemeClr val="dk1"/>
            </a:solidFill>
            <a:prstDash val="dot"/>
            <a:round/>
            <a:headEnd type="none" w="med" len="med"/>
            <a:tailEnd type="none" w="med" len="med"/>
          </a:ln>
        </p:spPr>
        <p:txBody>
          <a:bodyPr/>
          <a:lstStyle/>
          <a:p>
            <a:endParaRPr lang="es-C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1" name="Google Shape;391;p29"/>
          <p:cNvGrpSpPr/>
          <p:nvPr/>
        </p:nvGrpSpPr>
        <p:grpSpPr>
          <a:xfrm>
            <a:off x="8126746" y="1034644"/>
            <a:ext cx="608064" cy="320051"/>
            <a:chOff x="6751900" y="1659525"/>
            <a:chExt cx="623400" cy="327150"/>
          </a:xfrm>
        </p:grpSpPr>
        <p:sp>
          <p:nvSpPr>
            <p:cNvPr id="392" name="Google Shape;392;p29"/>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p:cNvSpPr txBox="1">
            <a:spLocks noGrp="1"/>
          </p:cNvSpPr>
          <p:nvPr>
            <p:ph type="title"/>
          </p:nvPr>
        </p:nvSpPr>
        <p:spPr>
          <a:xfrm>
            <a:off x="706651" y="552454"/>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Todos los nombres de sitios de lanzamiento</a:t>
            </a:r>
            <a:endParaRPr dirty="0"/>
          </a:p>
        </p:txBody>
      </p:sp>
      <p:sp>
        <p:nvSpPr>
          <p:cNvPr id="398" name="Google Shape;398;p29"/>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p:cNvGrpSpPr/>
          <p:nvPr/>
        </p:nvGrpSpPr>
        <p:grpSpPr>
          <a:xfrm>
            <a:off x="446516" y="1179712"/>
            <a:ext cx="533406" cy="457200"/>
            <a:chOff x="5293900" y="1970400"/>
            <a:chExt cx="318775" cy="277950"/>
          </a:xfrm>
        </p:grpSpPr>
        <p:sp>
          <p:nvSpPr>
            <p:cNvPr id="405" name="Google Shape;405;p29"/>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p:cNvGrpSpPr/>
            <p:nvPr/>
          </p:nvGrpSpPr>
          <p:grpSpPr>
            <a:xfrm>
              <a:off x="5293900" y="1970400"/>
              <a:ext cx="318775" cy="277950"/>
              <a:chOff x="4736250" y="2695350"/>
              <a:chExt cx="318775" cy="277950"/>
            </a:xfrm>
          </p:grpSpPr>
          <p:sp>
            <p:nvSpPr>
              <p:cNvPr id="407" name="Google Shape;407;p29"/>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CuadroTexto 2">
            <a:extLst>
              <a:ext uri="{FF2B5EF4-FFF2-40B4-BE49-F238E27FC236}">
                <a16:creationId xmlns:a16="http://schemas.microsoft.com/office/drawing/2014/main" id="{961F9FE2-861A-3A59-B06E-2442CD8622AB}"/>
              </a:ext>
            </a:extLst>
          </p:cNvPr>
          <p:cNvSpPr txBox="1"/>
          <p:nvPr/>
        </p:nvSpPr>
        <p:spPr>
          <a:xfrm>
            <a:off x="4236720" y="1906130"/>
            <a:ext cx="5440680" cy="1953099"/>
          </a:xfrm>
          <a:prstGeom prst="rect">
            <a:avLst/>
          </a:prstGeom>
          <a:noFill/>
        </p:spPr>
        <p:txBody>
          <a:bodyPr wrap="square">
            <a:spAutoFit/>
          </a:bodyPr>
          <a:lstStyle/>
          <a:p>
            <a:pPr marL="12700">
              <a:lnSpc>
                <a:spcPct val="100000"/>
              </a:lnSpc>
              <a:spcBef>
                <a:spcPts val="1300"/>
              </a:spcBef>
            </a:pPr>
            <a:r>
              <a:rPr lang="es-CL" sz="1400" dirty="0" err="1">
                <a:solidFill>
                  <a:srgbClr val="404040"/>
                </a:solidFill>
                <a:latin typeface="Carlito"/>
                <a:cs typeface="Carlito"/>
              </a:rPr>
              <a:t>Query</a:t>
            </a:r>
            <a:r>
              <a:rPr lang="es-CL" sz="1400" dirty="0">
                <a:solidFill>
                  <a:srgbClr val="404040"/>
                </a:solidFill>
                <a:latin typeface="Carlito"/>
                <a:cs typeface="Carlito"/>
              </a:rPr>
              <a:t> </a:t>
            </a:r>
            <a:r>
              <a:rPr lang="es-CL" sz="1400" dirty="0" err="1">
                <a:solidFill>
                  <a:srgbClr val="404040"/>
                </a:solidFill>
                <a:latin typeface="Carlito"/>
                <a:cs typeface="Carlito"/>
              </a:rPr>
              <a:t>unique</a:t>
            </a:r>
            <a:r>
              <a:rPr lang="es-CL" sz="1400" dirty="0">
                <a:solidFill>
                  <a:srgbClr val="404040"/>
                </a:solidFill>
                <a:latin typeface="Carlito"/>
                <a:cs typeface="Carlito"/>
              </a:rPr>
              <a:t> </a:t>
            </a:r>
            <a:r>
              <a:rPr lang="es-CL" sz="1400" dirty="0" err="1">
                <a:solidFill>
                  <a:srgbClr val="404040"/>
                </a:solidFill>
                <a:latin typeface="Carlito"/>
                <a:cs typeface="Carlito"/>
              </a:rPr>
              <a:t>launch</a:t>
            </a:r>
            <a:r>
              <a:rPr lang="es-CL" sz="1400" dirty="0">
                <a:solidFill>
                  <a:srgbClr val="404040"/>
                </a:solidFill>
                <a:latin typeface="Carlito"/>
                <a:cs typeface="Carlito"/>
              </a:rPr>
              <a:t> </a:t>
            </a:r>
            <a:r>
              <a:rPr lang="es-CL" sz="1400" spc="-20" dirty="0">
                <a:solidFill>
                  <a:srgbClr val="404040"/>
                </a:solidFill>
                <a:latin typeface="Carlito"/>
                <a:cs typeface="Carlito"/>
              </a:rPr>
              <a:t>site </a:t>
            </a:r>
            <a:r>
              <a:rPr lang="es-CL" sz="1400" spc="-5" dirty="0" err="1">
                <a:solidFill>
                  <a:srgbClr val="404040"/>
                </a:solidFill>
                <a:latin typeface="Carlito"/>
                <a:cs typeface="Carlito"/>
              </a:rPr>
              <a:t>names</a:t>
            </a:r>
            <a:r>
              <a:rPr lang="es-CL" sz="1400" spc="-5" dirty="0">
                <a:solidFill>
                  <a:srgbClr val="404040"/>
                </a:solidFill>
                <a:latin typeface="Carlito"/>
                <a:cs typeface="Carlito"/>
              </a:rPr>
              <a:t> </a:t>
            </a:r>
            <a:r>
              <a:rPr lang="es-CL" sz="1400" spc="-20" dirty="0" err="1">
                <a:solidFill>
                  <a:srgbClr val="404040"/>
                </a:solidFill>
                <a:latin typeface="Carlito"/>
                <a:cs typeface="Carlito"/>
              </a:rPr>
              <a:t>from</a:t>
            </a:r>
            <a:r>
              <a:rPr lang="es-CL" sz="1400" spc="-80" dirty="0">
                <a:solidFill>
                  <a:srgbClr val="404040"/>
                </a:solidFill>
                <a:latin typeface="Carlito"/>
                <a:cs typeface="Carlito"/>
              </a:rPr>
              <a:t> </a:t>
            </a:r>
            <a:r>
              <a:rPr lang="es-CL" sz="1400" spc="-5" dirty="0" err="1">
                <a:solidFill>
                  <a:srgbClr val="404040"/>
                </a:solidFill>
                <a:latin typeface="Carlito"/>
                <a:cs typeface="Carlito"/>
              </a:rPr>
              <a:t>database</a:t>
            </a:r>
            <a:r>
              <a:rPr lang="es-CL" sz="1400" spc="-5" dirty="0">
                <a:solidFill>
                  <a:srgbClr val="404040"/>
                </a:solidFill>
                <a:latin typeface="Carlito"/>
                <a:cs typeface="Carlito"/>
              </a:rPr>
              <a:t>.</a:t>
            </a:r>
            <a:endParaRPr lang="es-CL" sz="1400" dirty="0">
              <a:latin typeface="Carlito"/>
              <a:cs typeface="Carlito"/>
            </a:endParaRPr>
          </a:p>
          <a:p>
            <a:pPr marL="12700">
              <a:lnSpc>
                <a:spcPts val="2300"/>
              </a:lnSpc>
              <a:spcBef>
                <a:spcPts val="1200"/>
              </a:spcBef>
            </a:pPr>
            <a:r>
              <a:rPr lang="es-CL" sz="1400" spc="-5" dirty="0">
                <a:solidFill>
                  <a:srgbClr val="404040"/>
                </a:solidFill>
                <a:latin typeface="Carlito"/>
                <a:cs typeface="Carlito"/>
              </a:rPr>
              <a:t>CCAFS SLC-40 </a:t>
            </a:r>
            <a:r>
              <a:rPr lang="es-CL" sz="1400" dirty="0">
                <a:solidFill>
                  <a:srgbClr val="404040"/>
                </a:solidFill>
                <a:latin typeface="Carlito"/>
                <a:cs typeface="Carlito"/>
              </a:rPr>
              <a:t>and </a:t>
            </a:r>
            <a:r>
              <a:rPr lang="es-CL" sz="1400" spc="-10" dirty="0">
                <a:solidFill>
                  <a:srgbClr val="404040"/>
                </a:solidFill>
                <a:latin typeface="Carlito"/>
                <a:cs typeface="Carlito"/>
              </a:rPr>
              <a:t>CCAFSSLC-40 </a:t>
            </a:r>
            <a:r>
              <a:rPr lang="es-CL" sz="1400" spc="-25" dirty="0" err="1">
                <a:solidFill>
                  <a:srgbClr val="404040"/>
                </a:solidFill>
                <a:latin typeface="Carlito"/>
                <a:cs typeface="Carlito"/>
              </a:rPr>
              <a:t>likely</a:t>
            </a:r>
            <a:r>
              <a:rPr lang="es-CL" sz="1400" spc="-25" dirty="0">
                <a:solidFill>
                  <a:srgbClr val="404040"/>
                </a:solidFill>
                <a:latin typeface="Carlito"/>
                <a:cs typeface="Carlito"/>
              </a:rPr>
              <a:t> </a:t>
            </a:r>
            <a:r>
              <a:rPr lang="es-CL" sz="1400" dirty="0" err="1">
                <a:solidFill>
                  <a:srgbClr val="404040"/>
                </a:solidFill>
                <a:latin typeface="Carlito"/>
                <a:cs typeface="Carlito"/>
              </a:rPr>
              <a:t>all</a:t>
            </a:r>
            <a:r>
              <a:rPr lang="es-CL" sz="1400" dirty="0">
                <a:solidFill>
                  <a:srgbClr val="404040"/>
                </a:solidFill>
                <a:latin typeface="Carlito"/>
                <a:cs typeface="Carlito"/>
              </a:rPr>
              <a:t> </a:t>
            </a:r>
            <a:r>
              <a:rPr lang="es-CL" sz="1400" spc="-20" dirty="0" err="1">
                <a:solidFill>
                  <a:srgbClr val="404040"/>
                </a:solidFill>
                <a:latin typeface="Carlito"/>
                <a:cs typeface="Carlito"/>
              </a:rPr>
              <a:t>represent</a:t>
            </a:r>
            <a:r>
              <a:rPr lang="es-CL" sz="1400" spc="-20" dirty="0">
                <a:solidFill>
                  <a:srgbClr val="404040"/>
                </a:solidFill>
                <a:latin typeface="Carlito"/>
                <a:cs typeface="Carlito"/>
              </a:rPr>
              <a:t> </a:t>
            </a:r>
            <a:r>
              <a:rPr lang="es-CL" sz="1400" dirty="0" err="1">
                <a:solidFill>
                  <a:srgbClr val="404040"/>
                </a:solidFill>
                <a:latin typeface="Carlito"/>
                <a:cs typeface="Carlito"/>
              </a:rPr>
              <a:t>the</a:t>
            </a:r>
            <a:r>
              <a:rPr lang="es-CL" sz="1400" spc="-114" dirty="0">
                <a:solidFill>
                  <a:srgbClr val="404040"/>
                </a:solidFill>
                <a:latin typeface="Carlito"/>
                <a:cs typeface="Carlito"/>
              </a:rPr>
              <a:t> </a:t>
            </a:r>
            <a:r>
              <a:rPr lang="es-CL" sz="1400" spc="-5" dirty="0" err="1">
                <a:solidFill>
                  <a:srgbClr val="404040"/>
                </a:solidFill>
                <a:latin typeface="Carlito"/>
                <a:cs typeface="Carlito"/>
              </a:rPr>
              <a:t>same</a:t>
            </a:r>
            <a:endParaRPr lang="es-CL" sz="1400" dirty="0">
              <a:latin typeface="Carlito"/>
              <a:cs typeface="Carlito"/>
            </a:endParaRPr>
          </a:p>
          <a:p>
            <a:pPr marL="12700">
              <a:lnSpc>
                <a:spcPts val="2300"/>
              </a:lnSpc>
            </a:pPr>
            <a:r>
              <a:rPr lang="es-CL" sz="1400" dirty="0" err="1">
                <a:solidFill>
                  <a:srgbClr val="404040"/>
                </a:solidFill>
                <a:latin typeface="Carlito"/>
                <a:cs typeface="Carlito"/>
              </a:rPr>
              <a:t>launch</a:t>
            </a:r>
            <a:r>
              <a:rPr lang="es-CL" sz="1400" dirty="0">
                <a:solidFill>
                  <a:srgbClr val="404040"/>
                </a:solidFill>
                <a:latin typeface="Carlito"/>
                <a:cs typeface="Carlito"/>
              </a:rPr>
              <a:t> </a:t>
            </a:r>
            <a:r>
              <a:rPr lang="es-CL" sz="1400" spc="-20" dirty="0">
                <a:solidFill>
                  <a:srgbClr val="404040"/>
                </a:solidFill>
                <a:latin typeface="Carlito"/>
                <a:cs typeface="Carlito"/>
              </a:rPr>
              <a:t>site </a:t>
            </a:r>
            <a:r>
              <a:rPr lang="es-CL" sz="1400" dirty="0" err="1">
                <a:solidFill>
                  <a:srgbClr val="404040"/>
                </a:solidFill>
                <a:latin typeface="Carlito"/>
                <a:cs typeface="Carlito"/>
              </a:rPr>
              <a:t>with</a:t>
            </a:r>
            <a:r>
              <a:rPr lang="es-CL" sz="1400" dirty="0">
                <a:solidFill>
                  <a:srgbClr val="404040"/>
                </a:solidFill>
                <a:latin typeface="Carlito"/>
                <a:cs typeface="Carlito"/>
              </a:rPr>
              <a:t> </a:t>
            </a:r>
            <a:r>
              <a:rPr lang="es-CL" sz="1400" spc="-25" dirty="0">
                <a:solidFill>
                  <a:srgbClr val="404040"/>
                </a:solidFill>
                <a:latin typeface="Carlito"/>
                <a:cs typeface="Carlito"/>
              </a:rPr>
              <a:t>data </a:t>
            </a:r>
            <a:r>
              <a:rPr lang="es-CL" sz="1400" spc="-5" dirty="0" err="1">
                <a:solidFill>
                  <a:srgbClr val="404040"/>
                </a:solidFill>
                <a:latin typeface="Carlito"/>
                <a:cs typeface="Carlito"/>
              </a:rPr>
              <a:t>entry</a:t>
            </a:r>
            <a:r>
              <a:rPr lang="es-CL" sz="1400" spc="-35" dirty="0">
                <a:solidFill>
                  <a:srgbClr val="404040"/>
                </a:solidFill>
                <a:latin typeface="Carlito"/>
                <a:cs typeface="Carlito"/>
              </a:rPr>
              <a:t> </a:t>
            </a:r>
            <a:r>
              <a:rPr lang="es-CL" sz="1400" spc="-25" dirty="0" err="1">
                <a:solidFill>
                  <a:srgbClr val="404040"/>
                </a:solidFill>
                <a:latin typeface="Carlito"/>
                <a:cs typeface="Carlito"/>
              </a:rPr>
              <a:t>errors</a:t>
            </a:r>
            <a:r>
              <a:rPr lang="es-CL" sz="1400" spc="-25" dirty="0">
                <a:solidFill>
                  <a:srgbClr val="404040"/>
                </a:solidFill>
                <a:latin typeface="Carlito"/>
                <a:cs typeface="Carlito"/>
              </a:rPr>
              <a:t>.</a:t>
            </a:r>
            <a:endParaRPr lang="es-CL" sz="1400" dirty="0">
              <a:latin typeface="Carlito"/>
              <a:cs typeface="Carlito"/>
            </a:endParaRPr>
          </a:p>
          <a:p>
            <a:pPr marL="12700" marR="2114550">
              <a:lnSpc>
                <a:spcPct val="141500"/>
              </a:lnSpc>
              <a:spcBef>
                <a:spcPts val="110"/>
              </a:spcBef>
            </a:pPr>
            <a:r>
              <a:rPr lang="es-CL" sz="1400" spc="-5" dirty="0">
                <a:solidFill>
                  <a:srgbClr val="404040"/>
                </a:solidFill>
                <a:latin typeface="Carlito"/>
                <a:cs typeface="Carlito"/>
              </a:rPr>
              <a:t>CCAFS </a:t>
            </a:r>
            <a:r>
              <a:rPr lang="es-CL" sz="1400" spc="-15" dirty="0">
                <a:solidFill>
                  <a:srgbClr val="404040"/>
                </a:solidFill>
                <a:latin typeface="Carlito"/>
                <a:cs typeface="Carlito"/>
              </a:rPr>
              <a:t>LC-40 </a:t>
            </a:r>
            <a:r>
              <a:rPr lang="es-CL" sz="1400" spc="-20" dirty="0" err="1">
                <a:solidFill>
                  <a:srgbClr val="404040"/>
                </a:solidFill>
                <a:latin typeface="Carlito"/>
                <a:cs typeface="Carlito"/>
              </a:rPr>
              <a:t>was</a:t>
            </a:r>
            <a:r>
              <a:rPr lang="es-CL" sz="1400" spc="-20" dirty="0">
                <a:solidFill>
                  <a:srgbClr val="404040"/>
                </a:solidFill>
                <a:latin typeface="Carlito"/>
                <a:cs typeface="Carlito"/>
              </a:rPr>
              <a:t> </a:t>
            </a:r>
            <a:r>
              <a:rPr lang="es-CL" sz="1400" dirty="0" err="1">
                <a:solidFill>
                  <a:srgbClr val="404040"/>
                </a:solidFill>
                <a:latin typeface="Carlito"/>
                <a:cs typeface="Carlito"/>
              </a:rPr>
              <a:t>the</a:t>
            </a:r>
            <a:r>
              <a:rPr lang="es-CL" sz="1400" dirty="0">
                <a:solidFill>
                  <a:srgbClr val="404040"/>
                </a:solidFill>
                <a:latin typeface="Carlito"/>
                <a:cs typeface="Carlito"/>
              </a:rPr>
              <a:t> </a:t>
            </a:r>
            <a:r>
              <a:rPr lang="es-CL" sz="1400" spc="-20" dirty="0" err="1">
                <a:solidFill>
                  <a:srgbClr val="404040"/>
                </a:solidFill>
                <a:latin typeface="Carlito"/>
                <a:cs typeface="Carlito"/>
              </a:rPr>
              <a:t>previous</a:t>
            </a:r>
            <a:r>
              <a:rPr lang="es-CL" sz="1400" spc="-20" dirty="0">
                <a:solidFill>
                  <a:srgbClr val="404040"/>
                </a:solidFill>
                <a:latin typeface="Carlito"/>
                <a:cs typeface="Carlito"/>
              </a:rPr>
              <a:t> </a:t>
            </a:r>
            <a:r>
              <a:rPr lang="es-CL" sz="1400" spc="-5" dirty="0" err="1">
                <a:solidFill>
                  <a:srgbClr val="404040"/>
                </a:solidFill>
                <a:latin typeface="Carlito"/>
                <a:cs typeface="Carlito"/>
              </a:rPr>
              <a:t>name</a:t>
            </a:r>
            <a:r>
              <a:rPr lang="es-CL" sz="1400" spc="-5" dirty="0">
                <a:solidFill>
                  <a:srgbClr val="404040"/>
                </a:solidFill>
                <a:latin typeface="Carlito"/>
                <a:cs typeface="Carlito"/>
              </a:rPr>
              <a:t>.  </a:t>
            </a:r>
            <a:r>
              <a:rPr lang="es-CL" sz="1400" spc="-25" dirty="0" err="1">
                <a:solidFill>
                  <a:srgbClr val="404040"/>
                </a:solidFill>
                <a:latin typeface="Carlito"/>
                <a:cs typeface="Carlito"/>
              </a:rPr>
              <a:t>Likely</a:t>
            </a:r>
            <a:r>
              <a:rPr lang="es-CL" sz="1400" spc="-25" dirty="0">
                <a:solidFill>
                  <a:srgbClr val="404040"/>
                </a:solidFill>
                <a:latin typeface="Carlito"/>
                <a:cs typeface="Carlito"/>
              </a:rPr>
              <a:t> </a:t>
            </a:r>
            <a:r>
              <a:rPr lang="es-CL" sz="1400" spc="-5" dirty="0" err="1">
                <a:solidFill>
                  <a:srgbClr val="404040"/>
                </a:solidFill>
                <a:latin typeface="Carlito"/>
                <a:cs typeface="Carlito"/>
              </a:rPr>
              <a:t>only</a:t>
            </a:r>
            <a:r>
              <a:rPr lang="es-CL" sz="1400" spc="-5" dirty="0">
                <a:solidFill>
                  <a:srgbClr val="404040"/>
                </a:solidFill>
                <a:latin typeface="Carlito"/>
                <a:cs typeface="Carlito"/>
              </a:rPr>
              <a:t> </a:t>
            </a:r>
            <a:r>
              <a:rPr lang="es-CL" sz="1400" dirty="0">
                <a:solidFill>
                  <a:srgbClr val="404040"/>
                </a:solidFill>
                <a:latin typeface="Carlito"/>
                <a:cs typeface="Carlito"/>
              </a:rPr>
              <a:t>3 </a:t>
            </a:r>
            <a:r>
              <a:rPr lang="es-CL" sz="1400" dirty="0" err="1">
                <a:solidFill>
                  <a:srgbClr val="404040"/>
                </a:solidFill>
                <a:latin typeface="Carlito"/>
                <a:cs typeface="Carlito"/>
              </a:rPr>
              <a:t>unique</a:t>
            </a:r>
            <a:r>
              <a:rPr lang="es-CL" sz="1400" dirty="0">
                <a:solidFill>
                  <a:srgbClr val="404040"/>
                </a:solidFill>
                <a:latin typeface="Carlito"/>
                <a:cs typeface="Carlito"/>
              </a:rPr>
              <a:t> </a:t>
            </a:r>
            <a:r>
              <a:rPr lang="es-CL" sz="1400" spc="-5" dirty="0" err="1">
                <a:solidFill>
                  <a:srgbClr val="404040"/>
                </a:solidFill>
                <a:latin typeface="Carlito"/>
                <a:cs typeface="Carlito"/>
              </a:rPr>
              <a:t>launch_site</a:t>
            </a:r>
            <a:r>
              <a:rPr lang="es-CL" sz="1400" spc="-5" dirty="0">
                <a:solidFill>
                  <a:srgbClr val="404040"/>
                </a:solidFill>
                <a:latin typeface="Carlito"/>
                <a:cs typeface="Carlito"/>
              </a:rPr>
              <a:t> </a:t>
            </a:r>
            <a:r>
              <a:rPr lang="es-CL" sz="1400" spc="-5" dirty="0" err="1">
                <a:solidFill>
                  <a:srgbClr val="404040"/>
                </a:solidFill>
                <a:latin typeface="Carlito"/>
                <a:cs typeface="Carlito"/>
              </a:rPr>
              <a:t>values</a:t>
            </a:r>
            <a:r>
              <a:rPr lang="es-CL" sz="1400" spc="-5" dirty="0">
                <a:solidFill>
                  <a:srgbClr val="404040"/>
                </a:solidFill>
                <a:latin typeface="Carlito"/>
                <a:cs typeface="Carlito"/>
              </a:rPr>
              <a:t>:  CCAFS SLC-40, KSC LC-39A,</a:t>
            </a:r>
            <a:r>
              <a:rPr lang="es-CL" sz="1400" spc="-310" dirty="0">
                <a:solidFill>
                  <a:srgbClr val="404040"/>
                </a:solidFill>
                <a:latin typeface="Carlito"/>
                <a:cs typeface="Carlito"/>
              </a:rPr>
              <a:t> </a:t>
            </a:r>
            <a:r>
              <a:rPr lang="es-CL" sz="1400" spc="-40" dirty="0">
                <a:solidFill>
                  <a:srgbClr val="404040"/>
                </a:solidFill>
                <a:latin typeface="Carlito"/>
                <a:cs typeface="Carlito"/>
              </a:rPr>
              <a:t>VAFB </a:t>
            </a:r>
            <a:r>
              <a:rPr lang="es-CL" sz="1400" spc="-10" dirty="0">
                <a:solidFill>
                  <a:srgbClr val="404040"/>
                </a:solidFill>
                <a:latin typeface="Carlito"/>
                <a:cs typeface="Carlito"/>
              </a:rPr>
              <a:t>SLC-4E</a:t>
            </a:r>
            <a:endParaRPr lang="es-CL" sz="1400" dirty="0">
              <a:latin typeface="Carlito"/>
              <a:cs typeface="Carlito"/>
            </a:endParaRPr>
          </a:p>
        </p:txBody>
      </p:sp>
      <p:sp>
        <p:nvSpPr>
          <p:cNvPr id="4" name="object 5">
            <a:extLst>
              <a:ext uri="{FF2B5EF4-FFF2-40B4-BE49-F238E27FC236}">
                <a16:creationId xmlns:a16="http://schemas.microsoft.com/office/drawing/2014/main" id="{8F77D198-0F43-3323-668D-278D9702FB6C}"/>
              </a:ext>
            </a:extLst>
          </p:cNvPr>
          <p:cNvSpPr/>
          <p:nvPr/>
        </p:nvSpPr>
        <p:spPr>
          <a:xfrm>
            <a:off x="927422" y="1782070"/>
            <a:ext cx="3220212" cy="27630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A724E79A-7742-672A-EE48-B9724177C4FA}"/>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D188C8A4-92C8-DD8C-34E1-EE4F183A4F2E}"/>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9C071CD0-6313-D2FF-D5AB-B8F74914F9D4}"/>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9D4D98CD-743D-BE46-3DDF-BED2BEDCEDF0}"/>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6045F4A5-19F3-6860-7CF4-E287948623E3}"/>
              </a:ext>
            </a:extLst>
          </p:cNvPr>
          <p:cNvSpPr txBox="1">
            <a:spLocks noGrp="1"/>
          </p:cNvSpPr>
          <p:nvPr>
            <p:ph type="title"/>
          </p:nvPr>
        </p:nvSpPr>
        <p:spPr>
          <a:xfrm>
            <a:off x="706651" y="552454"/>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Todos los nombres de sitios de lanzamiento</a:t>
            </a:r>
            <a:endParaRPr dirty="0"/>
          </a:p>
        </p:txBody>
      </p:sp>
      <p:sp>
        <p:nvSpPr>
          <p:cNvPr id="398" name="Google Shape;398;p29">
            <a:extLst>
              <a:ext uri="{FF2B5EF4-FFF2-40B4-BE49-F238E27FC236}">
                <a16:creationId xmlns:a16="http://schemas.microsoft.com/office/drawing/2014/main" id="{A4931DBA-E9D9-286A-2AB7-A1BFA7129C0A}"/>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F975BC64-17E9-90C8-AD0A-759EE42AEB73}"/>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DA581446-7A71-ED01-6269-E4A072942D6A}"/>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A94B0036-6097-357E-7586-12905E97DF45}"/>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6085CE60-56F8-9AB4-9CCB-E641C5DCF4A8}"/>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A965147C-4B25-A9C9-95D8-E0D26D2AA59D}"/>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2C4E91AB-D37C-DFD4-9F34-91500AAE89BB}"/>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E2F424E1-AB5F-04D9-AD9D-4544DC89986F}"/>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5A8F6505-7C3A-52CF-EFDD-6DFEBC60CAA8}"/>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D184EE96-8D20-AB09-6CC0-D8519AB0DBE5}"/>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E584EFC6-F9E8-54DA-4E01-14C2A9A59707}"/>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8F01EADC-5AE9-3A4B-2EB2-31A3799AC8AC}"/>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CuadroTexto 2">
            <a:extLst>
              <a:ext uri="{FF2B5EF4-FFF2-40B4-BE49-F238E27FC236}">
                <a16:creationId xmlns:a16="http://schemas.microsoft.com/office/drawing/2014/main" id="{3C2D00D8-CAFB-2335-CF23-64BBC3D2FB11}"/>
              </a:ext>
            </a:extLst>
          </p:cNvPr>
          <p:cNvSpPr txBox="1"/>
          <p:nvPr/>
        </p:nvSpPr>
        <p:spPr>
          <a:xfrm>
            <a:off x="4236720" y="1906130"/>
            <a:ext cx="5440680" cy="1953099"/>
          </a:xfrm>
          <a:prstGeom prst="rect">
            <a:avLst/>
          </a:prstGeom>
          <a:noFill/>
        </p:spPr>
        <p:txBody>
          <a:bodyPr wrap="square">
            <a:spAutoFit/>
          </a:bodyPr>
          <a:lstStyle/>
          <a:p>
            <a:pPr marL="12700">
              <a:lnSpc>
                <a:spcPct val="100000"/>
              </a:lnSpc>
              <a:spcBef>
                <a:spcPts val="1300"/>
              </a:spcBef>
            </a:pPr>
            <a:r>
              <a:rPr lang="es-CL" sz="1400" dirty="0" err="1">
                <a:solidFill>
                  <a:srgbClr val="404040"/>
                </a:solidFill>
                <a:latin typeface="Carlito"/>
                <a:cs typeface="Carlito"/>
              </a:rPr>
              <a:t>Query</a:t>
            </a:r>
            <a:r>
              <a:rPr lang="es-CL" sz="1400" dirty="0">
                <a:solidFill>
                  <a:srgbClr val="404040"/>
                </a:solidFill>
                <a:latin typeface="Carlito"/>
                <a:cs typeface="Carlito"/>
              </a:rPr>
              <a:t> </a:t>
            </a:r>
            <a:r>
              <a:rPr lang="es-CL" sz="1400" dirty="0" err="1">
                <a:solidFill>
                  <a:srgbClr val="404040"/>
                </a:solidFill>
                <a:latin typeface="Carlito"/>
                <a:cs typeface="Carlito"/>
              </a:rPr>
              <a:t>unique</a:t>
            </a:r>
            <a:r>
              <a:rPr lang="es-CL" sz="1400" dirty="0">
                <a:solidFill>
                  <a:srgbClr val="404040"/>
                </a:solidFill>
                <a:latin typeface="Carlito"/>
                <a:cs typeface="Carlito"/>
              </a:rPr>
              <a:t> </a:t>
            </a:r>
            <a:r>
              <a:rPr lang="es-CL" sz="1400" dirty="0" err="1">
                <a:solidFill>
                  <a:srgbClr val="404040"/>
                </a:solidFill>
                <a:latin typeface="Carlito"/>
                <a:cs typeface="Carlito"/>
              </a:rPr>
              <a:t>launch</a:t>
            </a:r>
            <a:r>
              <a:rPr lang="es-CL" sz="1400" dirty="0">
                <a:solidFill>
                  <a:srgbClr val="404040"/>
                </a:solidFill>
                <a:latin typeface="Carlito"/>
                <a:cs typeface="Carlito"/>
              </a:rPr>
              <a:t> </a:t>
            </a:r>
            <a:r>
              <a:rPr lang="es-CL" sz="1400" spc="-20" dirty="0">
                <a:solidFill>
                  <a:srgbClr val="404040"/>
                </a:solidFill>
                <a:latin typeface="Carlito"/>
                <a:cs typeface="Carlito"/>
              </a:rPr>
              <a:t>site </a:t>
            </a:r>
            <a:r>
              <a:rPr lang="es-CL" sz="1400" spc="-5" dirty="0" err="1">
                <a:solidFill>
                  <a:srgbClr val="404040"/>
                </a:solidFill>
                <a:latin typeface="Carlito"/>
                <a:cs typeface="Carlito"/>
              </a:rPr>
              <a:t>names</a:t>
            </a:r>
            <a:r>
              <a:rPr lang="es-CL" sz="1400" spc="-5" dirty="0">
                <a:solidFill>
                  <a:srgbClr val="404040"/>
                </a:solidFill>
                <a:latin typeface="Carlito"/>
                <a:cs typeface="Carlito"/>
              </a:rPr>
              <a:t> </a:t>
            </a:r>
            <a:r>
              <a:rPr lang="es-CL" sz="1400" spc="-20" dirty="0" err="1">
                <a:solidFill>
                  <a:srgbClr val="404040"/>
                </a:solidFill>
                <a:latin typeface="Carlito"/>
                <a:cs typeface="Carlito"/>
              </a:rPr>
              <a:t>from</a:t>
            </a:r>
            <a:r>
              <a:rPr lang="es-CL" sz="1400" spc="-80" dirty="0">
                <a:solidFill>
                  <a:srgbClr val="404040"/>
                </a:solidFill>
                <a:latin typeface="Carlito"/>
                <a:cs typeface="Carlito"/>
              </a:rPr>
              <a:t> </a:t>
            </a:r>
            <a:r>
              <a:rPr lang="es-CL" sz="1400" spc="-5" dirty="0" err="1">
                <a:solidFill>
                  <a:srgbClr val="404040"/>
                </a:solidFill>
                <a:latin typeface="Carlito"/>
                <a:cs typeface="Carlito"/>
              </a:rPr>
              <a:t>database</a:t>
            </a:r>
            <a:r>
              <a:rPr lang="es-CL" sz="1400" spc="-5" dirty="0">
                <a:solidFill>
                  <a:srgbClr val="404040"/>
                </a:solidFill>
                <a:latin typeface="Carlito"/>
                <a:cs typeface="Carlito"/>
              </a:rPr>
              <a:t>.</a:t>
            </a:r>
            <a:endParaRPr lang="es-CL" sz="1400" dirty="0">
              <a:latin typeface="Carlito"/>
              <a:cs typeface="Carlito"/>
            </a:endParaRPr>
          </a:p>
          <a:p>
            <a:pPr marL="12700">
              <a:lnSpc>
                <a:spcPts val="2300"/>
              </a:lnSpc>
              <a:spcBef>
                <a:spcPts val="1200"/>
              </a:spcBef>
            </a:pPr>
            <a:r>
              <a:rPr lang="es-CL" sz="1400" spc="-5" dirty="0">
                <a:solidFill>
                  <a:srgbClr val="404040"/>
                </a:solidFill>
                <a:latin typeface="Carlito"/>
                <a:cs typeface="Carlito"/>
              </a:rPr>
              <a:t>CCAFS SLC-40 </a:t>
            </a:r>
            <a:r>
              <a:rPr lang="es-CL" sz="1400" dirty="0">
                <a:solidFill>
                  <a:srgbClr val="404040"/>
                </a:solidFill>
                <a:latin typeface="Carlito"/>
                <a:cs typeface="Carlito"/>
              </a:rPr>
              <a:t>and </a:t>
            </a:r>
            <a:r>
              <a:rPr lang="es-CL" sz="1400" spc="-10" dirty="0">
                <a:solidFill>
                  <a:srgbClr val="404040"/>
                </a:solidFill>
                <a:latin typeface="Carlito"/>
                <a:cs typeface="Carlito"/>
              </a:rPr>
              <a:t>CCAFSSLC-40 </a:t>
            </a:r>
            <a:r>
              <a:rPr lang="es-CL" sz="1400" spc="-25" dirty="0" err="1">
                <a:solidFill>
                  <a:srgbClr val="404040"/>
                </a:solidFill>
                <a:latin typeface="Carlito"/>
                <a:cs typeface="Carlito"/>
              </a:rPr>
              <a:t>likely</a:t>
            </a:r>
            <a:r>
              <a:rPr lang="es-CL" sz="1400" spc="-25" dirty="0">
                <a:solidFill>
                  <a:srgbClr val="404040"/>
                </a:solidFill>
                <a:latin typeface="Carlito"/>
                <a:cs typeface="Carlito"/>
              </a:rPr>
              <a:t> </a:t>
            </a:r>
            <a:r>
              <a:rPr lang="es-CL" sz="1400" dirty="0" err="1">
                <a:solidFill>
                  <a:srgbClr val="404040"/>
                </a:solidFill>
                <a:latin typeface="Carlito"/>
                <a:cs typeface="Carlito"/>
              </a:rPr>
              <a:t>all</a:t>
            </a:r>
            <a:r>
              <a:rPr lang="es-CL" sz="1400" dirty="0">
                <a:solidFill>
                  <a:srgbClr val="404040"/>
                </a:solidFill>
                <a:latin typeface="Carlito"/>
                <a:cs typeface="Carlito"/>
              </a:rPr>
              <a:t> </a:t>
            </a:r>
            <a:r>
              <a:rPr lang="es-CL" sz="1400" spc="-20" dirty="0" err="1">
                <a:solidFill>
                  <a:srgbClr val="404040"/>
                </a:solidFill>
                <a:latin typeface="Carlito"/>
                <a:cs typeface="Carlito"/>
              </a:rPr>
              <a:t>represent</a:t>
            </a:r>
            <a:r>
              <a:rPr lang="es-CL" sz="1400" spc="-20" dirty="0">
                <a:solidFill>
                  <a:srgbClr val="404040"/>
                </a:solidFill>
                <a:latin typeface="Carlito"/>
                <a:cs typeface="Carlito"/>
              </a:rPr>
              <a:t> </a:t>
            </a:r>
            <a:r>
              <a:rPr lang="es-CL" sz="1400" dirty="0" err="1">
                <a:solidFill>
                  <a:srgbClr val="404040"/>
                </a:solidFill>
                <a:latin typeface="Carlito"/>
                <a:cs typeface="Carlito"/>
              </a:rPr>
              <a:t>the</a:t>
            </a:r>
            <a:r>
              <a:rPr lang="es-CL" sz="1400" spc="-114" dirty="0">
                <a:solidFill>
                  <a:srgbClr val="404040"/>
                </a:solidFill>
                <a:latin typeface="Carlito"/>
                <a:cs typeface="Carlito"/>
              </a:rPr>
              <a:t> </a:t>
            </a:r>
            <a:r>
              <a:rPr lang="es-CL" sz="1400" spc="-5" dirty="0" err="1">
                <a:solidFill>
                  <a:srgbClr val="404040"/>
                </a:solidFill>
                <a:latin typeface="Carlito"/>
                <a:cs typeface="Carlito"/>
              </a:rPr>
              <a:t>same</a:t>
            </a:r>
            <a:endParaRPr lang="es-CL" sz="1400" dirty="0">
              <a:latin typeface="Carlito"/>
              <a:cs typeface="Carlito"/>
            </a:endParaRPr>
          </a:p>
          <a:p>
            <a:pPr marL="12700">
              <a:lnSpc>
                <a:spcPts val="2300"/>
              </a:lnSpc>
            </a:pPr>
            <a:r>
              <a:rPr lang="es-CL" sz="1400" dirty="0" err="1">
                <a:solidFill>
                  <a:srgbClr val="404040"/>
                </a:solidFill>
                <a:latin typeface="Carlito"/>
                <a:cs typeface="Carlito"/>
              </a:rPr>
              <a:t>launch</a:t>
            </a:r>
            <a:r>
              <a:rPr lang="es-CL" sz="1400" dirty="0">
                <a:solidFill>
                  <a:srgbClr val="404040"/>
                </a:solidFill>
                <a:latin typeface="Carlito"/>
                <a:cs typeface="Carlito"/>
              </a:rPr>
              <a:t> </a:t>
            </a:r>
            <a:r>
              <a:rPr lang="es-CL" sz="1400" spc="-20" dirty="0">
                <a:solidFill>
                  <a:srgbClr val="404040"/>
                </a:solidFill>
                <a:latin typeface="Carlito"/>
                <a:cs typeface="Carlito"/>
              </a:rPr>
              <a:t>site </a:t>
            </a:r>
            <a:r>
              <a:rPr lang="es-CL" sz="1400" dirty="0" err="1">
                <a:solidFill>
                  <a:srgbClr val="404040"/>
                </a:solidFill>
                <a:latin typeface="Carlito"/>
                <a:cs typeface="Carlito"/>
              </a:rPr>
              <a:t>with</a:t>
            </a:r>
            <a:r>
              <a:rPr lang="es-CL" sz="1400" dirty="0">
                <a:solidFill>
                  <a:srgbClr val="404040"/>
                </a:solidFill>
                <a:latin typeface="Carlito"/>
                <a:cs typeface="Carlito"/>
              </a:rPr>
              <a:t> </a:t>
            </a:r>
            <a:r>
              <a:rPr lang="es-CL" sz="1400" spc="-25" dirty="0">
                <a:solidFill>
                  <a:srgbClr val="404040"/>
                </a:solidFill>
                <a:latin typeface="Carlito"/>
                <a:cs typeface="Carlito"/>
              </a:rPr>
              <a:t>data </a:t>
            </a:r>
            <a:r>
              <a:rPr lang="es-CL" sz="1400" spc="-5" dirty="0" err="1">
                <a:solidFill>
                  <a:srgbClr val="404040"/>
                </a:solidFill>
                <a:latin typeface="Carlito"/>
                <a:cs typeface="Carlito"/>
              </a:rPr>
              <a:t>entry</a:t>
            </a:r>
            <a:r>
              <a:rPr lang="es-CL" sz="1400" spc="-35" dirty="0">
                <a:solidFill>
                  <a:srgbClr val="404040"/>
                </a:solidFill>
                <a:latin typeface="Carlito"/>
                <a:cs typeface="Carlito"/>
              </a:rPr>
              <a:t> </a:t>
            </a:r>
            <a:r>
              <a:rPr lang="es-CL" sz="1400" spc="-25" dirty="0" err="1">
                <a:solidFill>
                  <a:srgbClr val="404040"/>
                </a:solidFill>
                <a:latin typeface="Carlito"/>
                <a:cs typeface="Carlito"/>
              </a:rPr>
              <a:t>errors</a:t>
            </a:r>
            <a:r>
              <a:rPr lang="es-CL" sz="1400" spc="-25" dirty="0">
                <a:solidFill>
                  <a:srgbClr val="404040"/>
                </a:solidFill>
                <a:latin typeface="Carlito"/>
                <a:cs typeface="Carlito"/>
              </a:rPr>
              <a:t>.</a:t>
            </a:r>
            <a:endParaRPr lang="es-CL" sz="1400" dirty="0">
              <a:latin typeface="Carlito"/>
              <a:cs typeface="Carlito"/>
            </a:endParaRPr>
          </a:p>
          <a:p>
            <a:pPr marL="12700" marR="2114550">
              <a:lnSpc>
                <a:spcPct val="141500"/>
              </a:lnSpc>
              <a:spcBef>
                <a:spcPts val="110"/>
              </a:spcBef>
            </a:pPr>
            <a:r>
              <a:rPr lang="es-CL" sz="1400" spc="-5" dirty="0">
                <a:solidFill>
                  <a:srgbClr val="404040"/>
                </a:solidFill>
                <a:latin typeface="Carlito"/>
                <a:cs typeface="Carlito"/>
              </a:rPr>
              <a:t>CCAFS </a:t>
            </a:r>
            <a:r>
              <a:rPr lang="es-CL" sz="1400" spc="-15" dirty="0">
                <a:solidFill>
                  <a:srgbClr val="404040"/>
                </a:solidFill>
                <a:latin typeface="Carlito"/>
                <a:cs typeface="Carlito"/>
              </a:rPr>
              <a:t>LC-40 </a:t>
            </a:r>
            <a:r>
              <a:rPr lang="es-CL" sz="1400" spc="-20" dirty="0" err="1">
                <a:solidFill>
                  <a:srgbClr val="404040"/>
                </a:solidFill>
                <a:latin typeface="Carlito"/>
                <a:cs typeface="Carlito"/>
              </a:rPr>
              <a:t>was</a:t>
            </a:r>
            <a:r>
              <a:rPr lang="es-CL" sz="1400" spc="-20" dirty="0">
                <a:solidFill>
                  <a:srgbClr val="404040"/>
                </a:solidFill>
                <a:latin typeface="Carlito"/>
                <a:cs typeface="Carlito"/>
              </a:rPr>
              <a:t> </a:t>
            </a:r>
            <a:r>
              <a:rPr lang="es-CL" sz="1400" dirty="0" err="1">
                <a:solidFill>
                  <a:srgbClr val="404040"/>
                </a:solidFill>
                <a:latin typeface="Carlito"/>
                <a:cs typeface="Carlito"/>
              </a:rPr>
              <a:t>the</a:t>
            </a:r>
            <a:r>
              <a:rPr lang="es-CL" sz="1400" dirty="0">
                <a:solidFill>
                  <a:srgbClr val="404040"/>
                </a:solidFill>
                <a:latin typeface="Carlito"/>
                <a:cs typeface="Carlito"/>
              </a:rPr>
              <a:t> </a:t>
            </a:r>
            <a:r>
              <a:rPr lang="es-CL" sz="1400" spc="-20" dirty="0" err="1">
                <a:solidFill>
                  <a:srgbClr val="404040"/>
                </a:solidFill>
                <a:latin typeface="Carlito"/>
                <a:cs typeface="Carlito"/>
              </a:rPr>
              <a:t>previous</a:t>
            </a:r>
            <a:r>
              <a:rPr lang="es-CL" sz="1400" spc="-20" dirty="0">
                <a:solidFill>
                  <a:srgbClr val="404040"/>
                </a:solidFill>
                <a:latin typeface="Carlito"/>
                <a:cs typeface="Carlito"/>
              </a:rPr>
              <a:t> </a:t>
            </a:r>
            <a:r>
              <a:rPr lang="es-CL" sz="1400" spc="-5" dirty="0" err="1">
                <a:solidFill>
                  <a:srgbClr val="404040"/>
                </a:solidFill>
                <a:latin typeface="Carlito"/>
                <a:cs typeface="Carlito"/>
              </a:rPr>
              <a:t>name</a:t>
            </a:r>
            <a:r>
              <a:rPr lang="es-CL" sz="1400" spc="-5" dirty="0">
                <a:solidFill>
                  <a:srgbClr val="404040"/>
                </a:solidFill>
                <a:latin typeface="Carlito"/>
                <a:cs typeface="Carlito"/>
              </a:rPr>
              <a:t>.  </a:t>
            </a:r>
            <a:r>
              <a:rPr lang="es-CL" sz="1400" spc="-25" dirty="0" err="1">
                <a:solidFill>
                  <a:srgbClr val="404040"/>
                </a:solidFill>
                <a:latin typeface="Carlito"/>
                <a:cs typeface="Carlito"/>
              </a:rPr>
              <a:t>Likely</a:t>
            </a:r>
            <a:r>
              <a:rPr lang="es-CL" sz="1400" spc="-25" dirty="0">
                <a:solidFill>
                  <a:srgbClr val="404040"/>
                </a:solidFill>
                <a:latin typeface="Carlito"/>
                <a:cs typeface="Carlito"/>
              </a:rPr>
              <a:t> </a:t>
            </a:r>
            <a:r>
              <a:rPr lang="es-CL" sz="1400" spc="-5" dirty="0" err="1">
                <a:solidFill>
                  <a:srgbClr val="404040"/>
                </a:solidFill>
                <a:latin typeface="Carlito"/>
                <a:cs typeface="Carlito"/>
              </a:rPr>
              <a:t>only</a:t>
            </a:r>
            <a:r>
              <a:rPr lang="es-CL" sz="1400" spc="-5" dirty="0">
                <a:solidFill>
                  <a:srgbClr val="404040"/>
                </a:solidFill>
                <a:latin typeface="Carlito"/>
                <a:cs typeface="Carlito"/>
              </a:rPr>
              <a:t> </a:t>
            </a:r>
            <a:r>
              <a:rPr lang="es-CL" sz="1400" dirty="0">
                <a:solidFill>
                  <a:srgbClr val="404040"/>
                </a:solidFill>
                <a:latin typeface="Carlito"/>
                <a:cs typeface="Carlito"/>
              </a:rPr>
              <a:t>3 </a:t>
            </a:r>
            <a:r>
              <a:rPr lang="es-CL" sz="1400" dirty="0" err="1">
                <a:solidFill>
                  <a:srgbClr val="404040"/>
                </a:solidFill>
                <a:latin typeface="Carlito"/>
                <a:cs typeface="Carlito"/>
              </a:rPr>
              <a:t>unique</a:t>
            </a:r>
            <a:r>
              <a:rPr lang="es-CL" sz="1400" dirty="0">
                <a:solidFill>
                  <a:srgbClr val="404040"/>
                </a:solidFill>
                <a:latin typeface="Carlito"/>
                <a:cs typeface="Carlito"/>
              </a:rPr>
              <a:t> </a:t>
            </a:r>
            <a:r>
              <a:rPr lang="es-CL" sz="1400" spc="-5" dirty="0" err="1">
                <a:solidFill>
                  <a:srgbClr val="404040"/>
                </a:solidFill>
                <a:latin typeface="Carlito"/>
                <a:cs typeface="Carlito"/>
              </a:rPr>
              <a:t>launch_site</a:t>
            </a:r>
            <a:r>
              <a:rPr lang="es-CL" sz="1400" spc="-5" dirty="0">
                <a:solidFill>
                  <a:srgbClr val="404040"/>
                </a:solidFill>
                <a:latin typeface="Carlito"/>
                <a:cs typeface="Carlito"/>
              </a:rPr>
              <a:t> </a:t>
            </a:r>
            <a:r>
              <a:rPr lang="es-CL" sz="1400" spc="-5" dirty="0" err="1">
                <a:solidFill>
                  <a:srgbClr val="404040"/>
                </a:solidFill>
                <a:latin typeface="Carlito"/>
                <a:cs typeface="Carlito"/>
              </a:rPr>
              <a:t>values</a:t>
            </a:r>
            <a:r>
              <a:rPr lang="es-CL" sz="1400" spc="-5" dirty="0">
                <a:solidFill>
                  <a:srgbClr val="404040"/>
                </a:solidFill>
                <a:latin typeface="Carlito"/>
                <a:cs typeface="Carlito"/>
              </a:rPr>
              <a:t>:  CCAFS SLC-40, KSC LC-39A,</a:t>
            </a:r>
            <a:r>
              <a:rPr lang="es-CL" sz="1400" spc="-310" dirty="0">
                <a:solidFill>
                  <a:srgbClr val="404040"/>
                </a:solidFill>
                <a:latin typeface="Carlito"/>
                <a:cs typeface="Carlito"/>
              </a:rPr>
              <a:t> </a:t>
            </a:r>
            <a:r>
              <a:rPr lang="es-CL" sz="1400" spc="-40" dirty="0">
                <a:solidFill>
                  <a:srgbClr val="404040"/>
                </a:solidFill>
                <a:latin typeface="Carlito"/>
                <a:cs typeface="Carlito"/>
              </a:rPr>
              <a:t>VAFB </a:t>
            </a:r>
            <a:r>
              <a:rPr lang="es-CL" sz="1400" spc="-10" dirty="0">
                <a:solidFill>
                  <a:srgbClr val="404040"/>
                </a:solidFill>
                <a:latin typeface="Carlito"/>
                <a:cs typeface="Carlito"/>
              </a:rPr>
              <a:t>SLC-4E</a:t>
            </a:r>
            <a:endParaRPr lang="es-CL" sz="1400" dirty="0">
              <a:latin typeface="Carlito"/>
              <a:cs typeface="Carlito"/>
            </a:endParaRPr>
          </a:p>
        </p:txBody>
      </p:sp>
      <p:sp>
        <p:nvSpPr>
          <p:cNvPr id="4" name="object 5">
            <a:extLst>
              <a:ext uri="{FF2B5EF4-FFF2-40B4-BE49-F238E27FC236}">
                <a16:creationId xmlns:a16="http://schemas.microsoft.com/office/drawing/2014/main" id="{609E7435-7CC7-392E-C931-2DF019F9098B}"/>
              </a:ext>
            </a:extLst>
          </p:cNvPr>
          <p:cNvSpPr/>
          <p:nvPr/>
        </p:nvSpPr>
        <p:spPr>
          <a:xfrm>
            <a:off x="927422" y="1782070"/>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22372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D4EE4036-94EA-BC26-3498-A5DF87DDE435}"/>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8882EE88-AC80-3659-C916-D46E59359E87}"/>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712AF92C-5CB4-2878-EF83-303B4F4B7EFE}"/>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ECCC8543-C494-6A72-F903-BCF6B3703B7D}"/>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C13F4C51-7304-148B-3CFB-960026BB4684}"/>
              </a:ext>
            </a:extLst>
          </p:cNvPr>
          <p:cNvSpPr txBox="1">
            <a:spLocks noGrp="1"/>
          </p:cNvSpPr>
          <p:nvPr>
            <p:ph type="title"/>
          </p:nvPr>
        </p:nvSpPr>
        <p:spPr>
          <a:xfrm>
            <a:off x="706651" y="552454"/>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Lanzar nombres de sitios que comienzan con "CCA"</a:t>
            </a:r>
            <a:endParaRPr dirty="0"/>
          </a:p>
        </p:txBody>
      </p:sp>
      <p:sp>
        <p:nvSpPr>
          <p:cNvPr id="398" name="Google Shape;398;p29">
            <a:extLst>
              <a:ext uri="{FF2B5EF4-FFF2-40B4-BE49-F238E27FC236}">
                <a16:creationId xmlns:a16="http://schemas.microsoft.com/office/drawing/2014/main" id="{001B7418-2B0D-EBD2-9739-ABAE92F3264B}"/>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72ABD5AD-E762-852F-1987-9573AB5D3B1B}"/>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E8B15628-68BD-23AB-9B5B-4DAD9B1F7E14}"/>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ADC759FF-193F-A4FA-FCC4-6ED32AE7A519}"/>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C244F924-C629-B8F6-F549-DFEAEDF995B6}"/>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899E82F6-39C1-812B-679D-94B99FBA9476}"/>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C300B3D9-47CB-F9EC-AC50-C311680588FD}"/>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B76FF420-BF45-2BB7-AAFE-DB2205C0B8A8}"/>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7572871D-214F-62FA-E585-1961FC3508F1}"/>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B3AE3E25-342F-4425-B32A-ADEF70F9D489}"/>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EC56106E-9BC1-CB97-D4F3-E147D97A52E8}"/>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E26B69CA-F370-7159-9D1F-A92F9C664BB3}"/>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object 5">
            <a:extLst>
              <a:ext uri="{FF2B5EF4-FFF2-40B4-BE49-F238E27FC236}">
                <a16:creationId xmlns:a16="http://schemas.microsoft.com/office/drawing/2014/main" id="{3DF45127-1C81-2AAA-D54C-CC7CA2D7CB08}"/>
              </a:ext>
            </a:extLst>
          </p:cNvPr>
          <p:cNvSpPr/>
          <p:nvPr/>
        </p:nvSpPr>
        <p:spPr>
          <a:xfrm>
            <a:off x="1135953" y="2095499"/>
            <a:ext cx="7074421" cy="27736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647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04D601D-914C-01FA-597C-C4A1E79CCA01}"/>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0DD7D55F-29D6-F445-FE1B-642CB8CDB9C1}"/>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A7985B4F-0DAE-3BD3-0022-4AE345A4E8D4}"/>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C9CC31A4-3F3E-5037-8AB7-ED6073FFA4FE}"/>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9ABF1A2B-28F3-68F8-E22E-A9AA7173AE5E}"/>
              </a:ext>
            </a:extLst>
          </p:cNvPr>
          <p:cNvSpPr txBox="1">
            <a:spLocks noGrp="1"/>
          </p:cNvSpPr>
          <p:nvPr>
            <p:ph type="title"/>
          </p:nvPr>
        </p:nvSpPr>
        <p:spPr>
          <a:xfrm>
            <a:off x="706651" y="552454"/>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Masa total de carga útil de la NASA</a:t>
            </a:r>
            <a:endParaRPr dirty="0"/>
          </a:p>
        </p:txBody>
      </p:sp>
      <p:sp>
        <p:nvSpPr>
          <p:cNvPr id="398" name="Google Shape;398;p29">
            <a:extLst>
              <a:ext uri="{FF2B5EF4-FFF2-40B4-BE49-F238E27FC236}">
                <a16:creationId xmlns:a16="http://schemas.microsoft.com/office/drawing/2014/main" id="{A15B5823-FEEB-CA16-690C-C0B7E0DC2071}"/>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4B7CE7B9-DBC6-FC0A-9C02-FBFF850C90C6}"/>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D7326672-2C95-3445-8703-93F65CDB5182}"/>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3DD0FD15-E8C0-392A-A9DB-6289ABBDBCD5}"/>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5F821697-362D-0C7D-80C2-74F18F57578B}"/>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7D476C63-6B9E-EFC0-CBC3-136419E96EFC}"/>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4E1686E0-38B5-DF98-66B0-CFF15D0ED9C7}"/>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6F5876D5-F209-2114-E35C-A2978EFE81FF}"/>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2208FB69-C280-2427-7DAE-DEE438010828}"/>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45697C6F-5023-D34A-C562-C2CB310917FD}"/>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2255418C-D49F-F451-2CAE-C9C5F279E5C0}"/>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A1A373E3-C84C-68A7-D2D4-8F718260997D}"/>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object 5">
            <a:extLst>
              <a:ext uri="{FF2B5EF4-FFF2-40B4-BE49-F238E27FC236}">
                <a16:creationId xmlns:a16="http://schemas.microsoft.com/office/drawing/2014/main" id="{DA94B1D4-E649-81CE-208E-648A8EC24B01}"/>
              </a:ext>
            </a:extLst>
          </p:cNvPr>
          <p:cNvSpPr/>
          <p:nvPr/>
        </p:nvSpPr>
        <p:spPr>
          <a:xfrm>
            <a:off x="621779" y="2004059"/>
            <a:ext cx="4423611" cy="2346239"/>
          </a:xfrm>
          <a:prstGeom prst="rect">
            <a:avLst/>
          </a:prstGeom>
          <a:blipFill>
            <a:blip r:embed="rId3" cstate="print"/>
            <a:stretch>
              <a:fillRect/>
            </a:stretch>
          </a:blipFill>
        </p:spPr>
        <p:txBody>
          <a:bodyPr wrap="square" lIns="0" tIns="0" rIns="0" bIns="0" rtlCol="0"/>
          <a:lstStyle/>
          <a:p>
            <a:endParaRPr/>
          </a:p>
        </p:txBody>
      </p:sp>
      <p:sp>
        <p:nvSpPr>
          <p:cNvPr id="5" name="CuadroTexto 4">
            <a:extLst>
              <a:ext uri="{FF2B5EF4-FFF2-40B4-BE49-F238E27FC236}">
                <a16:creationId xmlns:a16="http://schemas.microsoft.com/office/drawing/2014/main" id="{B187AA16-D47D-A246-B3F7-7541D3F26ED2}"/>
              </a:ext>
            </a:extLst>
          </p:cNvPr>
          <p:cNvSpPr txBox="1"/>
          <p:nvPr/>
        </p:nvSpPr>
        <p:spPr>
          <a:xfrm>
            <a:off x="5364480" y="2013918"/>
            <a:ext cx="3492250" cy="2031325"/>
          </a:xfrm>
          <a:prstGeom prst="rect">
            <a:avLst/>
          </a:prstGeom>
          <a:noFill/>
        </p:spPr>
        <p:txBody>
          <a:bodyPr wrap="square">
            <a:spAutoFit/>
          </a:bodyPr>
          <a:lstStyle/>
          <a:p>
            <a:endParaRPr lang="es-MX" dirty="0"/>
          </a:p>
          <a:p>
            <a:r>
              <a:rPr lang="es-MX" dirty="0"/>
              <a:t>Esta consulta suma la masa total de carga útil en kg donde la NASA era el cliente.</a:t>
            </a:r>
          </a:p>
          <a:p>
            <a:r>
              <a:rPr lang="es-MX" dirty="0"/>
              <a:t>CRS significa Servicios de Reabastecimiento Comercial, lo que indica que estas cargas útiles fueron enviadas a la Estación Espacial Internacional (ISS).</a:t>
            </a:r>
            <a:endParaRPr lang="es-CL" dirty="0"/>
          </a:p>
        </p:txBody>
      </p:sp>
    </p:spTree>
    <p:extLst>
      <p:ext uri="{BB962C8B-B14F-4D97-AF65-F5344CB8AC3E}">
        <p14:creationId xmlns:p14="http://schemas.microsoft.com/office/powerpoint/2010/main" val="193227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grpSp>
        <p:nvGrpSpPr>
          <p:cNvPr id="1230" name="Google Shape;1230;p63"/>
          <p:cNvGrpSpPr/>
          <p:nvPr/>
        </p:nvGrpSpPr>
        <p:grpSpPr>
          <a:xfrm>
            <a:off x="3856250" y="4654742"/>
            <a:ext cx="1454837" cy="492420"/>
            <a:chOff x="3856250" y="4654742"/>
            <a:chExt cx="1454837" cy="492420"/>
          </a:xfrm>
        </p:grpSpPr>
        <p:sp>
          <p:nvSpPr>
            <p:cNvPr id="1231" name="Google Shape;1231;p63"/>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3"/>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63"/>
          <p:cNvSpPr txBox="1">
            <a:spLocks noGrp="1"/>
          </p:cNvSpPr>
          <p:nvPr>
            <p:ph type="body" idx="1"/>
          </p:nvPr>
        </p:nvSpPr>
        <p:spPr>
          <a:xfrm>
            <a:off x="3709867" y="3126063"/>
            <a:ext cx="4597987" cy="1673551"/>
          </a:xfrm>
          <a:prstGeom prst="rect">
            <a:avLst/>
          </a:prstGeom>
        </p:spPr>
        <p:txBody>
          <a:bodyPr spcFirstLastPara="1" wrap="square" lIns="91425" tIns="91425" rIns="91425" bIns="91425" anchor="t" anchorCtr="0">
            <a:noAutofit/>
          </a:bodyPr>
          <a:lstStyle/>
          <a:p>
            <a:pPr marL="457200" lvl="0" indent="-298450" algn="l" rtl="0">
              <a:spcBef>
                <a:spcPts val="1000"/>
              </a:spcBef>
              <a:spcAft>
                <a:spcPts val="0"/>
              </a:spcAft>
              <a:buSzPts val="1100"/>
              <a:buAutoNum type="arabicPeriod"/>
            </a:pPr>
            <a:r>
              <a:rPr lang="en-US" dirty="0" err="1"/>
              <a:t>Introduccion</a:t>
            </a:r>
            <a:r>
              <a:rPr lang="en-US" dirty="0"/>
              <a:t> </a:t>
            </a:r>
          </a:p>
          <a:p>
            <a:pPr marL="457200" lvl="0" indent="-298450" algn="l" rtl="0">
              <a:spcBef>
                <a:spcPts val="1000"/>
              </a:spcBef>
              <a:spcAft>
                <a:spcPts val="0"/>
              </a:spcAft>
              <a:buSzPts val="1100"/>
              <a:buAutoNum type="arabicPeriod"/>
            </a:pPr>
            <a:r>
              <a:rPr lang="en-US" dirty="0" err="1"/>
              <a:t>Methodologia</a:t>
            </a:r>
            <a:r>
              <a:rPr lang="en-US" dirty="0"/>
              <a:t> </a:t>
            </a:r>
          </a:p>
          <a:p>
            <a:pPr marL="457200" lvl="0" indent="-298450" algn="l" rtl="0">
              <a:spcBef>
                <a:spcPts val="1000"/>
              </a:spcBef>
              <a:spcAft>
                <a:spcPts val="0"/>
              </a:spcAft>
              <a:buSzPts val="1100"/>
              <a:buAutoNum type="arabicPeriod"/>
            </a:pPr>
            <a:r>
              <a:rPr lang="en-US" dirty="0" err="1"/>
              <a:t>Resultados</a:t>
            </a:r>
            <a:r>
              <a:rPr lang="en-US" dirty="0"/>
              <a:t> </a:t>
            </a:r>
          </a:p>
          <a:p>
            <a:pPr marL="457200" lvl="0" indent="-298450" algn="l" rtl="0">
              <a:spcBef>
                <a:spcPts val="1000"/>
              </a:spcBef>
              <a:spcAft>
                <a:spcPts val="0"/>
              </a:spcAft>
              <a:buSzPts val="1100"/>
              <a:buAutoNum type="arabicPeriod"/>
            </a:pPr>
            <a:r>
              <a:rPr lang="en-US" dirty="0" err="1"/>
              <a:t>Concluciones</a:t>
            </a:r>
            <a:r>
              <a:rPr lang="en-US" dirty="0"/>
              <a:t> </a:t>
            </a:r>
          </a:p>
        </p:txBody>
      </p:sp>
      <p:sp>
        <p:nvSpPr>
          <p:cNvPr id="1234" name="Google Shape;1234;p63"/>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Resumen</a:t>
            </a:r>
            <a:endParaRPr dirty="0"/>
          </a:p>
        </p:txBody>
      </p:sp>
      <p:sp>
        <p:nvSpPr>
          <p:cNvPr id="1235" name="Google Shape;1235;p63"/>
          <p:cNvSpPr/>
          <p:nvPr/>
        </p:nvSpPr>
        <p:spPr>
          <a:xfrm>
            <a:off x="120050" y="4599307"/>
            <a:ext cx="1090228" cy="40061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1237" name="Google Shape;1237;p63">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33;p63">
            <a:extLst>
              <a:ext uri="{FF2B5EF4-FFF2-40B4-BE49-F238E27FC236}">
                <a16:creationId xmlns:a16="http://schemas.microsoft.com/office/drawing/2014/main" id="{461B9702-D59C-9EDD-5A2E-E968EC6D8867}"/>
              </a:ext>
            </a:extLst>
          </p:cNvPr>
          <p:cNvSpPr txBox="1">
            <a:spLocks/>
          </p:cNvSpPr>
          <p:nvPr/>
        </p:nvSpPr>
        <p:spPr>
          <a:xfrm>
            <a:off x="0" y="1113839"/>
            <a:ext cx="8961119" cy="1673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2"/>
              </a:buClr>
              <a:buSzPts val="1100"/>
              <a:buFont typeface="Oxygen"/>
              <a:buAutoNum type="arabicPeriod"/>
              <a:defRPr sz="1200" b="0" i="0" u="none" strike="noStrike" cap="none">
                <a:solidFill>
                  <a:schemeClr val="lt2"/>
                </a:solidFill>
                <a:latin typeface="Oxygen"/>
                <a:ea typeface="Oxygen"/>
                <a:cs typeface="Oxygen"/>
                <a:sym typeface="Oxygen"/>
              </a:defRPr>
            </a:lvl1pPr>
            <a:lvl2pPr marL="914400" marR="0" lvl="1" indent="-317500" algn="l" rtl="0">
              <a:lnSpc>
                <a:spcPct val="115000"/>
              </a:lnSpc>
              <a:spcBef>
                <a:spcPts val="0"/>
              </a:spcBef>
              <a:spcAft>
                <a:spcPts val="0"/>
              </a:spcAft>
              <a:buClr>
                <a:schemeClr val="lt2"/>
              </a:buClr>
              <a:buSzPts val="1400"/>
              <a:buFont typeface="Oxygen"/>
              <a:buAutoNum type="alphaLcPeriod"/>
              <a:defRPr sz="1400" b="0" i="0" u="none" strike="noStrike" cap="none">
                <a:solidFill>
                  <a:schemeClr val="lt2"/>
                </a:solidFill>
                <a:latin typeface="Oxygen"/>
                <a:ea typeface="Oxygen"/>
                <a:cs typeface="Oxygen"/>
                <a:sym typeface="Oxygen"/>
              </a:defRPr>
            </a:lvl2pPr>
            <a:lvl3pPr marL="1371600" marR="0" lvl="2" indent="-317500" algn="l" rtl="0">
              <a:lnSpc>
                <a:spcPct val="115000"/>
              </a:lnSpc>
              <a:spcBef>
                <a:spcPts val="0"/>
              </a:spcBef>
              <a:spcAft>
                <a:spcPts val="0"/>
              </a:spcAft>
              <a:buClr>
                <a:schemeClr val="lt2"/>
              </a:buClr>
              <a:buSzPts val="1400"/>
              <a:buFont typeface="Oxygen"/>
              <a:buAutoNum type="romanLcPeriod"/>
              <a:defRPr sz="1400" b="0" i="0" u="none" strike="noStrike" cap="none">
                <a:solidFill>
                  <a:schemeClr val="lt2"/>
                </a:solidFill>
                <a:latin typeface="Oxygen"/>
                <a:ea typeface="Oxygen"/>
                <a:cs typeface="Oxygen"/>
                <a:sym typeface="Oxygen"/>
              </a:defRPr>
            </a:lvl3pPr>
            <a:lvl4pPr marL="1828800" marR="0" lvl="3" indent="-317500" algn="l" rtl="0">
              <a:lnSpc>
                <a:spcPct val="115000"/>
              </a:lnSpc>
              <a:spcBef>
                <a:spcPts val="0"/>
              </a:spcBef>
              <a:spcAft>
                <a:spcPts val="0"/>
              </a:spcAft>
              <a:buClr>
                <a:schemeClr val="lt2"/>
              </a:buClr>
              <a:buSzPts val="1400"/>
              <a:buFont typeface="Oxygen"/>
              <a:buAutoNum type="arabicPeriod"/>
              <a:defRPr sz="1400" b="0" i="0" u="none" strike="noStrike" cap="none">
                <a:solidFill>
                  <a:schemeClr val="lt2"/>
                </a:solidFill>
                <a:latin typeface="Oxygen"/>
                <a:ea typeface="Oxygen"/>
                <a:cs typeface="Oxygen"/>
                <a:sym typeface="Oxygen"/>
              </a:defRPr>
            </a:lvl4pPr>
            <a:lvl5pPr marL="2286000" marR="0" lvl="4" indent="-317500" algn="l" rtl="0">
              <a:lnSpc>
                <a:spcPct val="115000"/>
              </a:lnSpc>
              <a:spcBef>
                <a:spcPts val="0"/>
              </a:spcBef>
              <a:spcAft>
                <a:spcPts val="0"/>
              </a:spcAft>
              <a:buClr>
                <a:schemeClr val="lt2"/>
              </a:buClr>
              <a:buSzPts val="1400"/>
              <a:buFont typeface="Oxygen"/>
              <a:buAutoNum type="alphaLcPeriod"/>
              <a:defRPr sz="1400" b="0" i="0" u="none" strike="noStrike" cap="none">
                <a:solidFill>
                  <a:schemeClr val="lt2"/>
                </a:solidFill>
                <a:latin typeface="Oxygen"/>
                <a:ea typeface="Oxygen"/>
                <a:cs typeface="Oxygen"/>
                <a:sym typeface="Oxygen"/>
              </a:defRPr>
            </a:lvl5pPr>
            <a:lvl6pPr marL="2743200" marR="0" lvl="5" indent="-317500" algn="l" rtl="0">
              <a:lnSpc>
                <a:spcPct val="115000"/>
              </a:lnSpc>
              <a:spcBef>
                <a:spcPts val="0"/>
              </a:spcBef>
              <a:spcAft>
                <a:spcPts val="0"/>
              </a:spcAft>
              <a:buClr>
                <a:schemeClr val="lt2"/>
              </a:buClr>
              <a:buSzPts val="1400"/>
              <a:buFont typeface="Oxygen"/>
              <a:buAutoNum type="romanLcPeriod"/>
              <a:defRPr sz="1400" b="0" i="0" u="none" strike="noStrike" cap="none">
                <a:solidFill>
                  <a:schemeClr val="lt2"/>
                </a:solidFill>
                <a:latin typeface="Oxygen"/>
                <a:ea typeface="Oxygen"/>
                <a:cs typeface="Oxygen"/>
                <a:sym typeface="Oxygen"/>
              </a:defRPr>
            </a:lvl6pPr>
            <a:lvl7pPr marL="3200400" marR="0" lvl="6" indent="-317500" algn="l" rtl="0">
              <a:lnSpc>
                <a:spcPct val="115000"/>
              </a:lnSpc>
              <a:spcBef>
                <a:spcPts val="0"/>
              </a:spcBef>
              <a:spcAft>
                <a:spcPts val="0"/>
              </a:spcAft>
              <a:buClr>
                <a:schemeClr val="lt2"/>
              </a:buClr>
              <a:buSzPts val="1400"/>
              <a:buFont typeface="Oxygen"/>
              <a:buAutoNum type="arabicPeriod"/>
              <a:defRPr sz="1400" b="0" i="0" u="none" strike="noStrike" cap="none">
                <a:solidFill>
                  <a:schemeClr val="lt2"/>
                </a:solidFill>
                <a:latin typeface="Oxygen"/>
                <a:ea typeface="Oxygen"/>
                <a:cs typeface="Oxygen"/>
                <a:sym typeface="Oxygen"/>
              </a:defRPr>
            </a:lvl7pPr>
            <a:lvl8pPr marL="3657600" marR="0" lvl="7" indent="-317500" algn="l" rtl="0">
              <a:lnSpc>
                <a:spcPct val="115000"/>
              </a:lnSpc>
              <a:spcBef>
                <a:spcPts val="0"/>
              </a:spcBef>
              <a:spcAft>
                <a:spcPts val="0"/>
              </a:spcAft>
              <a:buClr>
                <a:schemeClr val="lt2"/>
              </a:buClr>
              <a:buSzPts val="1400"/>
              <a:buFont typeface="Oxygen"/>
              <a:buAutoNum type="alphaLcPeriod"/>
              <a:defRPr sz="1400" b="0" i="0" u="none" strike="noStrike" cap="none">
                <a:solidFill>
                  <a:schemeClr val="lt2"/>
                </a:solidFill>
                <a:latin typeface="Oxygen"/>
                <a:ea typeface="Oxygen"/>
                <a:cs typeface="Oxygen"/>
                <a:sym typeface="Oxygen"/>
              </a:defRPr>
            </a:lvl8pPr>
            <a:lvl9pPr marL="4114800" marR="0" lvl="8" indent="-317500" algn="l" rtl="0">
              <a:lnSpc>
                <a:spcPct val="115000"/>
              </a:lnSpc>
              <a:spcBef>
                <a:spcPts val="0"/>
              </a:spcBef>
              <a:spcAft>
                <a:spcPts val="0"/>
              </a:spcAft>
              <a:buClr>
                <a:schemeClr val="lt2"/>
              </a:buClr>
              <a:buSzPts val="1400"/>
              <a:buFont typeface="Oxygen"/>
              <a:buAutoNum type="romanLcPeriod"/>
              <a:defRPr sz="1400" b="0" i="0" u="none" strike="noStrike" cap="none">
                <a:solidFill>
                  <a:schemeClr val="lt2"/>
                </a:solidFill>
                <a:latin typeface="Oxygen"/>
                <a:ea typeface="Oxygen"/>
                <a:cs typeface="Oxygen"/>
                <a:sym typeface="Oxygen"/>
              </a:defRPr>
            </a:lvl9pPr>
          </a:lstStyle>
          <a:p>
            <a:r>
              <a:rPr lang="es-MX" dirty="0"/>
              <a:t>Se recopilaron datos de la API pública de SpaceX y de la página de Wikipedia de SpaceX. Se creó una columna de etiquetas llamada '</a:t>
            </a:r>
            <a:r>
              <a:rPr lang="es-MX" dirty="0" err="1"/>
              <a:t>class</a:t>
            </a:r>
            <a:r>
              <a:rPr lang="es-MX" dirty="0"/>
              <a:t>' que clasifica los aterrizajes exitosos. Se exploraron los datos utilizando SQL, visualizaciones, mapas de </a:t>
            </a:r>
            <a:r>
              <a:rPr lang="es-MX" dirty="0" err="1"/>
              <a:t>Folium</a:t>
            </a:r>
            <a:r>
              <a:rPr lang="es-MX" dirty="0"/>
              <a:t> y </a:t>
            </a:r>
            <a:r>
              <a:rPr lang="es-MX" dirty="0" err="1"/>
              <a:t>dashboards</a:t>
            </a:r>
            <a:r>
              <a:rPr lang="es-MX" dirty="0"/>
              <a:t>. Se seleccionaron las columnas relevantes para usarlas como características. Se cambiaron todas las variables categóricas a binarias utilizando </a:t>
            </a:r>
            <a:r>
              <a:rPr lang="es-MX" dirty="0" err="1"/>
              <a:t>One</a:t>
            </a:r>
            <a:r>
              <a:rPr lang="es-MX" dirty="0"/>
              <a:t> Hot </a:t>
            </a:r>
            <a:r>
              <a:rPr lang="es-MX" dirty="0" err="1"/>
              <a:t>Encoding</a:t>
            </a:r>
            <a:r>
              <a:rPr lang="es-MX" dirty="0"/>
              <a:t>. Se estandarizaron los datos y se utilizó </a:t>
            </a:r>
            <a:r>
              <a:rPr lang="es-MX" dirty="0" err="1"/>
              <a:t>GridSearchCV</a:t>
            </a:r>
            <a:r>
              <a:rPr lang="es-MX" dirty="0"/>
              <a:t> para encontrar los mejores parámetros para los modelos de Machine Learning. Se visualizaron las puntuaciones de precisión de todos los modelos.</a:t>
            </a:r>
          </a:p>
          <a:p>
            <a:r>
              <a:rPr lang="es-MX" dirty="0"/>
              <a:t>Se generaron cuatro modelos de Machine Learning: Regresión Logística, Máquina de Vectores de Soporte (SVM), Clasificador de Árbol de Decisión y K-</a:t>
            </a:r>
            <a:r>
              <a:rPr lang="es-MX" dirty="0" err="1"/>
              <a:t>Nearest</a:t>
            </a:r>
            <a:r>
              <a:rPr lang="es-MX" dirty="0"/>
              <a:t> </a:t>
            </a:r>
            <a:r>
              <a:rPr lang="es-MX" dirty="0" err="1"/>
              <a:t>Neighbors</a:t>
            </a:r>
            <a:r>
              <a:rPr lang="es-MX" dirty="0"/>
              <a:t>. Todos los modelos produjeron resultados similares con una tasa de precisión de aproximadamente 83.33%. Todos los modelos </a:t>
            </a:r>
            <a:r>
              <a:rPr lang="es-MX" dirty="0" err="1"/>
              <a:t>sobrepredijeron</a:t>
            </a:r>
            <a:r>
              <a:rPr lang="es-MX" dirty="0"/>
              <a:t> los aterrizajes exitosos. Se necesita más información para una mejor determinación y precisión de los modelos.</a:t>
            </a:r>
          </a:p>
        </p:txBody>
      </p:sp>
      <p:grpSp>
        <p:nvGrpSpPr>
          <p:cNvPr id="5" name="Google Shape;298;p28">
            <a:extLst>
              <a:ext uri="{FF2B5EF4-FFF2-40B4-BE49-F238E27FC236}">
                <a16:creationId xmlns:a16="http://schemas.microsoft.com/office/drawing/2014/main" id="{47B0C0F1-A6F4-D2DE-0589-EA4E095597A3}"/>
              </a:ext>
            </a:extLst>
          </p:cNvPr>
          <p:cNvGrpSpPr/>
          <p:nvPr/>
        </p:nvGrpSpPr>
        <p:grpSpPr>
          <a:xfrm>
            <a:off x="1479435" y="3504384"/>
            <a:ext cx="980637" cy="916907"/>
            <a:chOff x="713216" y="2985453"/>
            <a:chExt cx="980637" cy="916907"/>
          </a:xfrm>
        </p:grpSpPr>
        <p:sp>
          <p:nvSpPr>
            <p:cNvPr id="6" name="Google Shape;299;p28">
              <a:extLst>
                <a:ext uri="{FF2B5EF4-FFF2-40B4-BE49-F238E27FC236}">
                  <a16:creationId xmlns:a16="http://schemas.microsoft.com/office/drawing/2014/main" id="{72A679B0-08BE-440A-7BBD-621C6A09B02E}"/>
                </a:ext>
              </a:extLst>
            </p:cNvPr>
            <p:cNvSpPr/>
            <p:nvPr/>
          </p:nvSpPr>
          <p:spPr>
            <a:xfrm>
              <a:off x="776564" y="2988842"/>
              <a:ext cx="858367" cy="912345"/>
            </a:xfrm>
            <a:custGeom>
              <a:avLst/>
              <a:gdLst/>
              <a:ahLst/>
              <a:cxnLst/>
              <a:rect l="l" t="t" r="r" b="b"/>
              <a:pathLst>
                <a:path w="16515" h="17467" extrusionOk="0">
                  <a:moveTo>
                    <a:pt x="12216" y="0"/>
                  </a:moveTo>
                  <a:cubicBezTo>
                    <a:pt x="11803" y="0"/>
                    <a:pt x="11371" y="119"/>
                    <a:pt x="10956" y="387"/>
                  </a:cubicBezTo>
                  <a:lnTo>
                    <a:pt x="10943" y="400"/>
                  </a:lnTo>
                  <a:cubicBezTo>
                    <a:pt x="10918" y="412"/>
                    <a:pt x="10905" y="425"/>
                    <a:pt x="10880" y="438"/>
                  </a:cubicBezTo>
                  <a:cubicBezTo>
                    <a:pt x="10868" y="450"/>
                    <a:pt x="10805" y="488"/>
                    <a:pt x="10767" y="525"/>
                  </a:cubicBezTo>
                  <a:lnTo>
                    <a:pt x="10730" y="551"/>
                  </a:lnTo>
                  <a:cubicBezTo>
                    <a:pt x="10679" y="588"/>
                    <a:pt x="10642" y="638"/>
                    <a:pt x="10592" y="676"/>
                  </a:cubicBezTo>
                  <a:lnTo>
                    <a:pt x="10554" y="726"/>
                  </a:lnTo>
                  <a:cubicBezTo>
                    <a:pt x="10516" y="764"/>
                    <a:pt x="10479" y="801"/>
                    <a:pt x="10441" y="839"/>
                  </a:cubicBezTo>
                  <a:lnTo>
                    <a:pt x="10403" y="889"/>
                  </a:lnTo>
                  <a:cubicBezTo>
                    <a:pt x="10378" y="927"/>
                    <a:pt x="10341" y="965"/>
                    <a:pt x="10316" y="1015"/>
                  </a:cubicBezTo>
                  <a:lnTo>
                    <a:pt x="10278" y="1065"/>
                  </a:lnTo>
                  <a:cubicBezTo>
                    <a:pt x="10240" y="1115"/>
                    <a:pt x="10215" y="1165"/>
                    <a:pt x="10177" y="1216"/>
                  </a:cubicBezTo>
                  <a:cubicBezTo>
                    <a:pt x="9546" y="1062"/>
                    <a:pt x="8899" y="986"/>
                    <a:pt x="8251" y="986"/>
                  </a:cubicBezTo>
                  <a:cubicBezTo>
                    <a:pt x="7471" y="986"/>
                    <a:pt x="6690" y="1096"/>
                    <a:pt x="5936" y="1316"/>
                  </a:cubicBezTo>
                  <a:cubicBezTo>
                    <a:pt x="5810" y="1354"/>
                    <a:pt x="5672" y="1391"/>
                    <a:pt x="5547" y="1429"/>
                  </a:cubicBezTo>
                  <a:cubicBezTo>
                    <a:pt x="5421" y="1479"/>
                    <a:pt x="5296" y="1529"/>
                    <a:pt x="5170" y="1580"/>
                  </a:cubicBezTo>
                  <a:cubicBezTo>
                    <a:pt x="5045" y="1630"/>
                    <a:pt x="4920" y="1680"/>
                    <a:pt x="4794" y="1730"/>
                  </a:cubicBezTo>
                  <a:lnTo>
                    <a:pt x="4781" y="1730"/>
                  </a:lnTo>
                  <a:cubicBezTo>
                    <a:pt x="4669" y="1793"/>
                    <a:pt x="4556" y="1843"/>
                    <a:pt x="4430" y="1906"/>
                  </a:cubicBezTo>
                  <a:lnTo>
                    <a:pt x="4418" y="1906"/>
                  </a:lnTo>
                  <a:cubicBezTo>
                    <a:pt x="4305" y="1969"/>
                    <a:pt x="4192" y="2031"/>
                    <a:pt x="4079" y="2094"/>
                  </a:cubicBezTo>
                  <a:lnTo>
                    <a:pt x="4066" y="2094"/>
                  </a:lnTo>
                  <a:cubicBezTo>
                    <a:pt x="3966" y="2157"/>
                    <a:pt x="3853" y="2219"/>
                    <a:pt x="3752" y="2282"/>
                  </a:cubicBezTo>
                  <a:lnTo>
                    <a:pt x="3727" y="2295"/>
                  </a:lnTo>
                  <a:lnTo>
                    <a:pt x="3715" y="2307"/>
                  </a:lnTo>
                  <a:cubicBezTo>
                    <a:pt x="3614" y="2383"/>
                    <a:pt x="3501" y="2445"/>
                    <a:pt x="3401" y="2521"/>
                  </a:cubicBezTo>
                  <a:lnTo>
                    <a:pt x="3389" y="2533"/>
                  </a:lnTo>
                  <a:cubicBezTo>
                    <a:pt x="3276" y="2609"/>
                    <a:pt x="3175" y="2696"/>
                    <a:pt x="3075" y="2772"/>
                  </a:cubicBezTo>
                  <a:lnTo>
                    <a:pt x="3062" y="2784"/>
                  </a:lnTo>
                  <a:cubicBezTo>
                    <a:pt x="2962" y="2859"/>
                    <a:pt x="2862" y="2935"/>
                    <a:pt x="2774" y="3035"/>
                  </a:cubicBezTo>
                  <a:lnTo>
                    <a:pt x="2761" y="3048"/>
                  </a:lnTo>
                  <a:cubicBezTo>
                    <a:pt x="2698" y="3098"/>
                    <a:pt x="2623" y="3161"/>
                    <a:pt x="2560" y="3223"/>
                  </a:cubicBezTo>
                  <a:lnTo>
                    <a:pt x="2548" y="3236"/>
                  </a:lnTo>
                  <a:lnTo>
                    <a:pt x="2472" y="3311"/>
                  </a:lnTo>
                  <a:lnTo>
                    <a:pt x="2460" y="3311"/>
                  </a:lnTo>
                  <a:cubicBezTo>
                    <a:pt x="2372" y="3399"/>
                    <a:pt x="2297" y="3487"/>
                    <a:pt x="2209" y="3575"/>
                  </a:cubicBezTo>
                  <a:cubicBezTo>
                    <a:pt x="2196" y="3575"/>
                    <a:pt x="2196" y="3587"/>
                    <a:pt x="2184" y="3587"/>
                  </a:cubicBezTo>
                  <a:cubicBezTo>
                    <a:pt x="1971" y="3826"/>
                    <a:pt x="1757" y="4077"/>
                    <a:pt x="1556" y="4340"/>
                  </a:cubicBezTo>
                  <a:lnTo>
                    <a:pt x="1544" y="4365"/>
                  </a:lnTo>
                  <a:cubicBezTo>
                    <a:pt x="1456" y="4491"/>
                    <a:pt x="1381" y="4604"/>
                    <a:pt x="1293" y="4742"/>
                  </a:cubicBezTo>
                  <a:cubicBezTo>
                    <a:pt x="1280" y="4754"/>
                    <a:pt x="1268" y="4779"/>
                    <a:pt x="1255" y="4805"/>
                  </a:cubicBezTo>
                  <a:cubicBezTo>
                    <a:pt x="1180" y="4917"/>
                    <a:pt x="1092" y="5056"/>
                    <a:pt x="1029" y="5181"/>
                  </a:cubicBezTo>
                  <a:lnTo>
                    <a:pt x="1004" y="5219"/>
                  </a:lnTo>
                  <a:cubicBezTo>
                    <a:pt x="854" y="5495"/>
                    <a:pt x="703" y="5783"/>
                    <a:pt x="590" y="6085"/>
                  </a:cubicBezTo>
                  <a:cubicBezTo>
                    <a:pt x="578" y="6122"/>
                    <a:pt x="565" y="6160"/>
                    <a:pt x="553" y="6197"/>
                  </a:cubicBezTo>
                  <a:cubicBezTo>
                    <a:pt x="502" y="6310"/>
                    <a:pt x="465" y="6423"/>
                    <a:pt x="414" y="6536"/>
                  </a:cubicBezTo>
                  <a:cubicBezTo>
                    <a:pt x="402" y="6574"/>
                    <a:pt x="389" y="6624"/>
                    <a:pt x="377" y="6662"/>
                  </a:cubicBezTo>
                  <a:cubicBezTo>
                    <a:pt x="339" y="6787"/>
                    <a:pt x="302" y="6925"/>
                    <a:pt x="264" y="7063"/>
                  </a:cubicBezTo>
                  <a:cubicBezTo>
                    <a:pt x="264" y="7076"/>
                    <a:pt x="251" y="7101"/>
                    <a:pt x="239" y="7114"/>
                  </a:cubicBezTo>
                  <a:cubicBezTo>
                    <a:pt x="226" y="7176"/>
                    <a:pt x="214" y="7226"/>
                    <a:pt x="201" y="7277"/>
                  </a:cubicBezTo>
                  <a:cubicBezTo>
                    <a:pt x="176" y="7377"/>
                    <a:pt x="151" y="7477"/>
                    <a:pt x="138" y="7590"/>
                  </a:cubicBezTo>
                  <a:cubicBezTo>
                    <a:pt x="138" y="7628"/>
                    <a:pt x="126" y="7666"/>
                    <a:pt x="113" y="7703"/>
                  </a:cubicBezTo>
                  <a:lnTo>
                    <a:pt x="113" y="7741"/>
                  </a:lnTo>
                  <a:lnTo>
                    <a:pt x="101" y="7841"/>
                  </a:lnTo>
                  <a:cubicBezTo>
                    <a:pt x="88" y="7917"/>
                    <a:pt x="76" y="7979"/>
                    <a:pt x="63" y="8042"/>
                  </a:cubicBezTo>
                  <a:lnTo>
                    <a:pt x="63" y="8092"/>
                  </a:lnTo>
                  <a:lnTo>
                    <a:pt x="51" y="8218"/>
                  </a:lnTo>
                  <a:lnTo>
                    <a:pt x="51" y="8268"/>
                  </a:lnTo>
                  <a:lnTo>
                    <a:pt x="38" y="8444"/>
                  </a:lnTo>
                  <a:cubicBezTo>
                    <a:pt x="38" y="8506"/>
                    <a:pt x="25" y="8582"/>
                    <a:pt x="13" y="8657"/>
                  </a:cubicBezTo>
                  <a:lnTo>
                    <a:pt x="13" y="8707"/>
                  </a:lnTo>
                  <a:lnTo>
                    <a:pt x="13" y="8732"/>
                  </a:lnTo>
                  <a:lnTo>
                    <a:pt x="13" y="8845"/>
                  </a:lnTo>
                  <a:cubicBezTo>
                    <a:pt x="13" y="8958"/>
                    <a:pt x="0" y="9084"/>
                    <a:pt x="0" y="9209"/>
                  </a:cubicBezTo>
                  <a:lnTo>
                    <a:pt x="0" y="9510"/>
                  </a:lnTo>
                  <a:cubicBezTo>
                    <a:pt x="38" y="10652"/>
                    <a:pt x="327" y="11782"/>
                    <a:pt x="829" y="12811"/>
                  </a:cubicBezTo>
                  <a:cubicBezTo>
                    <a:pt x="929" y="13024"/>
                    <a:pt x="1029" y="13225"/>
                    <a:pt x="1155" y="13426"/>
                  </a:cubicBezTo>
                  <a:cubicBezTo>
                    <a:pt x="1268" y="13626"/>
                    <a:pt x="1406" y="13827"/>
                    <a:pt x="1531" y="14015"/>
                  </a:cubicBezTo>
                  <a:cubicBezTo>
                    <a:pt x="2209" y="14944"/>
                    <a:pt x="3062" y="15735"/>
                    <a:pt x="4054" y="16324"/>
                  </a:cubicBezTo>
                  <a:cubicBezTo>
                    <a:pt x="4192" y="16400"/>
                    <a:pt x="4342" y="16475"/>
                    <a:pt x="4493" y="16563"/>
                  </a:cubicBezTo>
                  <a:lnTo>
                    <a:pt x="4556" y="16588"/>
                  </a:lnTo>
                  <a:cubicBezTo>
                    <a:pt x="4719" y="16663"/>
                    <a:pt x="4857" y="16751"/>
                    <a:pt x="5020" y="16814"/>
                  </a:cubicBezTo>
                  <a:cubicBezTo>
                    <a:pt x="5911" y="17190"/>
                    <a:pt x="6865" y="17404"/>
                    <a:pt x="7843" y="17454"/>
                  </a:cubicBezTo>
                  <a:cubicBezTo>
                    <a:pt x="7981" y="17454"/>
                    <a:pt x="8119" y="17466"/>
                    <a:pt x="8258" y="17466"/>
                  </a:cubicBezTo>
                  <a:cubicBezTo>
                    <a:pt x="8396" y="17466"/>
                    <a:pt x="8521" y="17466"/>
                    <a:pt x="8659" y="17454"/>
                  </a:cubicBezTo>
                  <a:lnTo>
                    <a:pt x="8860" y="17454"/>
                  </a:lnTo>
                  <a:lnTo>
                    <a:pt x="9048" y="17441"/>
                  </a:lnTo>
                  <a:lnTo>
                    <a:pt x="9211" y="17416"/>
                  </a:lnTo>
                  <a:lnTo>
                    <a:pt x="9299" y="17404"/>
                  </a:lnTo>
                  <a:lnTo>
                    <a:pt x="9337" y="17404"/>
                  </a:lnTo>
                  <a:lnTo>
                    <a:pt x="9437" y="17391"/>
                  </a:lnTo>
                  <a:lnTo>
                    <a:pt x="9600" y="17366"/>
                  </a:lnTo>
                  <a:lnTo>
                    <a:pt x="9788" y="17328"/>
                  </a:lnTo>
                  <a:lnTo>
                    <a:pt x="9876" y="17316"/>
                  </a:lnTo>
                  <a:lnTo>
                    <a:pt x="9977" y="17291"/>
                  </a:lnTo>
                  <a:lnTo>
                    <a:pt x="10190" y="17240"/>
                  </a:lnTo>
                  <a:lnTo>
                    <a:pt x="10353" y="17215"/>
                  </a:lnTo>
                  <a:lnTo>
                    <a:pt x="10378" y="17215"/>
                  </a:lnTo>
                  <a:lnTo>
                    <a:pt x="10567" y="17153"/>
                  </a:lnTo>
                  <a:lnTo>
                    <a:pt x="10805" y="17077"/>
                  </a:lnTo>
                  <a:lnTo>
                    <a:pt x="10930" y="17040"/>
                  </a:lnTo>
                  <a:lnTo>
                    <a:pt x="11068" y="16989"/>
                  </a:lnTo>
                  <a:cubicBezTo>
                    <a:pt x="11131" y="16964"/>
                    <a:pt x="11206" y="16939"/>
                    <a:pt x="11269" y="16914"/>
                  </a:cubicBezTo>
                  <a:lnTo>
                    <a:pt x="11282" y="16914"/>
                  </a:lnTo>
                  <a:lnTo>
                    <a:pt x="11357" y="16889"/>
                  </a:lnTo>
                  <a:lnTo>
                    <a:pt x="11407" y="16864"/>
                  </a:lnTo>
                  <a:lnTo>
                    <a:pt x="11621" y="16776"/>
                  </a:lnTo>
                  <a:lnTo>
                    <a:pt x="11746" y="16713"/>
                  </a:lnTo>
                  <a:lnTo>
                    <a:pt x="11959" y="16613"/>
                  </a:lnTo>
                  <a:lnTo>
                    <a:pt x="12072" y="16550"/>
                  </a:lnTo>
                  <a:lnTo>
                    <a:pt x="12261" y="16462"/>
                  </a:lnTo>
                  <a:lnTo>
                    <a:pt x="12286" y="16437"/>
                  </a:lnTo>
                  <a:lnTo>
                    <a:pt x="12386" y="16387"/>
                  </a:lnTo>
                  <a:cubicBezTo>
                    <a:pt x="12461" y="16337"/>
                    <a:pt x="12537" y="16299"/>
                    <a:pt x="12612" y="16249"/>
                  </a:cubicBezTo>
                  <a:lnTo>
                    <a:pt x="12662" y="16211"/>
                  </a:lnTo>
                  <a:lnTo>
                    <a:pt x="12725" y="16174"/>
                  </a:lnTo>
                  <a:cubicBezTo>
                    <a:pt x="12850" y="16099"/>
                    <a:pt x="12976" y="16011"/>
                    <a:pt x="13101" y="15923"/>
                  </a:cubicBezTo>
                  <a:lnTo>
                    <a:pt x="13114" y="15910"/>
                  </a:lnTo>
                  <a:cubicBezTo>
                    <a:pt x="13227" y="15822"/>
                    <a:pt x="13340" y="15735"/>
                    <a:pt x="13440" y="15647"/>
                  </a:cubicBezTo>
                  <a:cubicBezTo>
                    <a:pt x="13603" y="15534"/>
                    <a:pt x="13741" y="15396"/>
                    <a:pt x="13892" y="15270"/>
                  </a:cubicBezTo>
                  <a:cubicBezTo>
                    <a:pt x="14005" y="15157"/>
                    <a:pt x="14118" y="15044"/>
                    <a:pt x="14231" y="14919"/>
                  </a:cubicBezTo>
                  <a:lnTo>
                    <a:pt x="14243" y="14906"/>
                  </a:lnTo>
                  <a:cubicBezTo>
                    <a:pt x="14595" y="14542"/>
                    <a:pt x="14908" y="14141"/>
                    <a:pt x="15184" y="13727"/>
                  </a:cubicBezTo>
                  <a:cubicBezTo>
                    <a:pt x="15461" y="13300"/>
                    <a:pt x="15699" y="12848"/>
                    <a:pt x="15887" y="12384"/>
                  </a:cubicBezTo>
                  <a:cubicBezTo>
                    <a:pt x="16301" y="11393"/>
                    <a:pt x="16515" y="10339"/>
                    <a:pt x="16515" y="9272"/>
                  </a:cubicBezTo>
                  <a:lnTo>
                    <a:pt x="16515" y="9272"/>
                  </a:lnTo>
                  <a:lnTo>
                    <a:pt x="16490" y="9284"/>
                  </a:lnTo>
                  <a:lnTo>
                    <a:pt x="16490" y="9247"/>
                  </a:lnTo>
                  <a:cubicBezTo>
                    <a:pt x="16490" y="9121"/>
                    <a:pt x="16490" y="8996"/>
                    <a:pt x="16477" y="8883"/>
                  </a:cubicBezTo>
                  <a:lnTo>
                    <a:pt x="16477" y="8732"/>
                  </a:lnTo>
                  <a:cubicBezTo>
                    <a:pt x="16477" y="8682"/>
                    <a:pt x="16464" y="8594"/>
                    <a:pt x="16464" y="8532"/>
                  </a:cubicBezTo>
                  <a:cubicBezTo>
                    <a:pt x="16452" y="8368"/>
                    <a:pt x="16439" y="8230"/>
                    <a:pt x="16414" y="8080"/>
                  </a:cubicBezTo>
                  <a:cubicBezTo>
                    <a:pt x="16414" y="8067"/>
                    <a:pt x="16414" y="8067"/>
                    <a:pt x="16414" y="8055"/>
                  </a:cubicBezTo>
                  <a:cubicBezTo>
                    <a:pt x="16326" y="7427"/>
                    <a:pt x="16163" y="6812"/>
                    <a:pt x="15925" y="6223"/>
                  </a:cubicBezTo>
                  <a:cubicBezTo>
                    <a:pt x="15887" y="6122"/>
                    <a:pt x="15850" y="6022"/>
                    <a:pt x="15799" y="5934"/>
                  </a:cubicBezTo>
                  <a:lnTo>
                    <a:pt x="15787" y="5884"/>
                  </a:lnTo>
                  <a:cubicBezTo>
                    <a:pt x="15749" y="5796"/>
                    <a:pt x="15699" y="5708"/>
                    <a:pt x="15661" y="5620"/>
                  </a:cubicBezTo>
                  <a:cubicBezTo>
                    <a:pt x="15285" y="4855"/>
                    <a:pt x="14783" y="4139"/>
                    <a:pt x="14193" y="3525"/>
                  </a:cubicBezTo>
                  <a:cubicBezTo>
                    <a:pt x="15194" y="1842"/>
                    <a:pt x="13847" y="0"/>
                    <a:pt x="12216"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00;p28">
              <a:extLst>
                <a:ext uri="{FF2B5EF4-FFF2-40B4-BE49-F238E27FC236}">
                  <a16:creationId xmlns:a16="http://schemas.microsoft.com/office/drawing/2014/main" id="{91F4DA83-6973-EFA2-8331-3304279BF818}"/>
                </a:ext>
              </a:extLst>
            </p:cNvPr>
            <p:cNvGrpSpPr/>
            <p:nvPr/>
          </p:nvGrpSpPr>
          <p:grpSpPr>
            <a:xfrm>
              <a:off x="713216" y="2985453"/>
              <a:ext cx="980637" cy="916907"/>
              <a:chOff x="4703416" y="2277728"/>
              <a:chExt cx="980637" cy="916907"/>
            </a:xfrm>
          </p:grpSpPr>
          <p:sp>
            <p:nvSpPr>
              <p:cNvPr id="8" name="Google Shape;301;p28">
                <a:extLst>
                  <a:ext uri="{FF2B5EF4-FFF2-40B4-BE49-F238E27FC236}">
                    <a16:creationId xmlns:a16="http://schemas.microsoft.com/office/drawing/2014/main" id="{B8F5C964-7AFC-3AC1-7713-9B8E130235A1}"/>
                  </a:ext>
                </a:extLst>
              </p:cNvPr>
              <p:cNvSpPr/>
              <p:nvPr/>
            </p:nvSpPr>
            <p:spPr>
              <a:xfrm>
                <a:off x="4714148" y="2333024"/>
                <a:ext cx="969905" cy="860687"/>
              </a:xfrm>
              <a:custGeom>
                <a:avLst/>
                <a:gdLst/>
                <a:ahLst/>
                <a:cxnLst/>
                <a:rect l="l" t="t" r="r" b="b"/>
                <a:pathLst>
                  <a:path w="18661" h="16478" extrusionOk="0">
                    <a:moveTo>
                      <a:pt x="9324" y="1"/>
                    </a:moveTo>
                    <a:cubicBezTo>
                      <a:pt x="8334" y="1"/>
                      <a:pt x="7328" y="180"/>
                      <a:pt x="6350" y="559"/>
                    </a:cubicBezTo>
                    <a:cubicBezTo>
                      <a:pt x="2109" y="2203"/>
                      <a:pt x="0" y="6972"/>
                      <a:pt x="1644" y="11213"/>
                    </a:cubicBezTo>
                    <a:cubicBezTo>
                      <a:pt x="2909" y="14477"/>
                      <a:pt x="6024" y="16477"/>
                      <a:pt x="9326" y="16477"/>
                    </a:cubicBezTo>
                    <a:cubicBezTo>
                      <a:pt x="10315" y="16477"/>
                      <a:pt x="11320" y="16298"/>
                      <a:pt x="12298" y="15919"/>
                    </a:cubicBezTo>
                    <a:cubicBezTo>
                      <a:pt x="16552" y="14275"/>
                      <a:pt x="18661" y="9506"/>
                      <a:pt x="17017" y="5265"/>
                    </a:cubicBezTo>
                    <a:cubicBezTo>
                      <a:pt x="15752" y="2001"/>
                      <a:pt x="12629" y="1"/>
                      <a:pt x="9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p28">
                <a:extLst>
                  <a:ext uri="{FF2B5EF4-FFF2-40B4-BE49-F238E27FC236}">
                    <a16:creationId xmlns:a16="http://schemas.microsoft.com/office/drawing/2014/main" id="{9031EF9C-26F5-586D-B6C9-BA0CE9C7026B}"/>
                  </a:ext>
                </a:extLst>
              </p:cNvPr>
              <p:cNvSpPr/>
              <p:nvPr/>
            </p:nvSpPr>
            <p:spPr>
              <a:xfrm>
                <a:off x="4771198" y="2375078"/>
                <a:ext cx="680026" cy="402256"/>
              </a:xfrm>
              <a:custGeom>
                <a:avLst/>
                <a:gdLst/>
                <a:ahLst/>
                <a:cxnLst/>
                <a:rect l="l" t="t" r="r" b="b"/>
                <a:pathLst>
                  <a:path w="13114" h="7719" extrusionOk="0">
                    <a:moveTo>
                      <a:pt x="11897" y="1"/>
                    </a:moveTo>
                    <a:lnTo>
                      <a:pt x="11859" y="13"/>
                    </a:lnTo>
                    <a:cubicBezTo>
                      <a:pt x="10704" y="290"/>
                      <a:pt x="9487" y="503"/>
                      <a:pt x="8370" y="904"/>
                    </a:cubicBezTo>
                    <a:cubicBezTo>
                      <a:pt x="6739" y="1494"/>
                      <a:pt x="5208" y="2573"/>
                      <a:pt x="3777" y="3527"/>
                    </a:cubicBezTo>
                    <a:cubicBezTo>
                      <a:pt x="2912" y="4104"/>
                      <a:pt x="1983" y="4594"/>
                      <a:pt x="1029" y="4983"/>
                    </a:cubicBezTo>
                    <a:cubicBezTo>
                      <a:pt x="791" y="5083"/>
                      <a:pt x="552" y="5159"/>
                      <a:pt x="301" y="5221"/>
                    </a:cubicBezTo>
                    <a:cubicBezTo>
                      <a:pt x="101" y="5937"/>
                      <a:pt x="0" y="6677"/>
                      <a:pt x="0" y="7417"/>
                    </a:cubicBezTo>
                    <a:lnTo>
                      <a:pt x="0" y="7718"/>
                    </a:lnTo>
                    <a:cubicBezTo>
                      <a:pt x="778" y="7518"/>
                      <a:pt x="1506" y="7204"/>
                      <a:pt x="2184" y="6777"/>
                    </a:cubicBezTo>
                    <a:cubicBezTo>
                      <a:pt x="3288" y="6100"/>
                      <a:pt x="4254" y="5234"/>
                      <a:pt x="5283" y="4456"/>
                    </a:cubicBezTo>
                    <a:cubicBezTo>
                      <a:pt x="7630" y="2711"/>
                      <a:pt x="10290" y="1444"/>
                      <a:pt x="13114" y="741"/>
                    </a:cubicBezTo>
                    <a:cubicBezTo>
                      <a:pt x="12737" y="453"/>
                      <a:pt x="12323" y="214"/>
                      <a:pt x="1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p28">
                <a:extLst>
                  <a:ext uri="{FF2B5EF4-FFF2-40B4-BE49-F238E27FC236}">
                    <a16:creationId xmlns:a16="http://schemas.microsoft.com/office/drawing/2014/main" id="{4065DD26-82DF-7ABB-0A3E-DE9F6CB6B953}"/>
                  </a:ext>
                </a:extLst>
              </p:cNvPr>
              <p:cNvSpPr/>
              <p:nvPr/>
            </p:nvSpPr>
            <p:spPr>
              <a:xfrm>
                <a:off x="4885695" y="2331929"/>
                <a:ext cx="303300" cy="137369"/>
              </a:xfrm>
              <a:custGeom>
                <a:avLst/>
                <a:gdLst/>
                <a:ahLst/>
                <a:cxnLst/>
                <a:rect l="l" t="t" r="r" b="b"/>
                <a:pathLst>
                  <a:path w="5849" h="2636" extrusionOk="0">
                    <a:moveTo>
                      <a:pt x="5849" y="1"/>
                    </a:moveTo>
                    <a:lnTo>
                      <a:pt x="5849" y="1"/>
                    </a:lnTo>
                    <a:cubicBezTo>
                      <a:pt x="3627" y="51"/>
                      <a:pt x="1519" y="1005"/>
                      <a:pt x="1" y="2636"/>
                    </a:cubicBezTo>
                    <a:cubicBezTo>
                      <a:pt x="503" y="2636"/>
                      <a:pt x="1005" y="2536"/>
                      <a:pt x="1469" y="2347"/>
                    </a:cubicBezTo>
                    <a:cubicBezTo>
                      <a:pt x="2272" y="2034"/>
                      <a:pt x="2975" y="1519"/>
                      <a:pt x="3728" y="1067"/>
                    </a:cubicBezTo>
                    <a:cubicBezTo>
                      <a:pt x="4406" y="653"/>
                      <a:pt x="5108" y="289"/>
                      <a:pt x="5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p28">
                <a:extLst>
                  <a:ext uri="{FF2B5EF4-FFF2-40B4-BE49-F238E27FC236}">
                    <a16:creationId xmlns:a16="http://schemas.microsoft.com/office/drawing/2014/main" id="{7DAABD6C-FC43-920E-6706-50CC6ACD4716}"/>
                  </a:ext>
                </a:extLst>
              </p:cNvPr>
              <p:cNvSpPr/>
              <p:nvPr/>
            </p:nvSpPr>
            <p:spPr>
              <a:xfrm>
                <a:off x="4982042" y="2926375"/>
                <a:ext cx="614326" cy="232213"/>
              </a:xfrm>
              <a:custGeom>
                <a:avLst/>
                <a:gdLst/>
                <a:ahLst/>
                <a:cxnLst/>
                <a:rect l="l" t="t" r="r" b="b"/>
                <a:pathLst>
                  <a:path w="11847" h="4456" extrusionOk="0">
                    <a:moveTo>
                      <a:pt x="11846" y="1"/>
                    </a:moveTo>
                    <a:lnTo>
                      <a:pt x="11846" y="1"/>
                    </a:lnTo>
                    <a:cubicBezTo>
                      <a:pt x="10491" y="703"/>
                      <a:pt x="8985" y="1092"/>
                      <a:pt x="7467" y="1117"/>
                    </a:cubicBezTo>
                    <a:cubicBezTo>
                      <a:pt x="7385" y="1119"/>
                      <a:pt x="7304" y="1120"/>
                      <a:pt x="7222" y="1120"/>
                    </a:cubicBezTo>
                    <a:cubicBezTo>
                      <a:pt x="6719" y="1120"/>
                      <a:pt x="6213" y="1091"/>
                      <a:pt x="5713" y="1091"/>
                    </a:cubicBezTo>
                    <a:cubicBezTo>
                      <a:pt x="5156" y="1091"/>
                      <a:pt x="4607" y="1127"/>
                      <a:pt x="4078" y="1281"/>
                    </a:cubicBezTo>
                    <a:cubicBezTo>
                      <a:pt x="3012" y="1594"/>
                      <a:pt x="2146" y="2347"/>
                      <a:pt x="1293" y="3037"/>
                    </a:cubicBezTo>
                    <a:cubicBezTo>
                      <a:pt x="879" y="3376"/>
                      <a:pt x="452" y="3690"/>
                      <a:pt x="0" y="3966"/>
                    </a:cubicBezTo>
                    <a:cubicBezTo>
                      <a:pt x="314" y="4154"/>
                      <a:pt x="640" y="4317"/>
                      <a:pt x="966" y="4455"/>
                    </a:cubicBezTo>
                    <a:cubicBezTo>
                      <a:pt x="2209" y="3815"/>
                      <a:pt x="3338" y="2887"/>
                      <a:pt x="4643" y="2372"/>
                    </a:cubicBezTo>
                    <a:cubicBezTo>
                      <a:pt x="5911" y="1883"/>
                      <a:pt x="7291" y="1820"/>
                      <a:pt x="8634" y="1645"/>
                    </a:cubicBezTo>
                    <a:cubicBezTo>
                      <a:pt x="9575" y="1519"/>
                      <a:pt x="10541" y="1331"/>
                      <a:pt x="11394" y="929"/>
                    </a:cubicBezTo>
                    <a:cubicBezTo>
                      <a:pt x="11558" y="628"/>
                      <a:pt x="11708" y="314"/>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5;p28">
                <a:extLst>
                  <a:ext uri="{FF2B5EF4-FFF2-40B4-BE49-F238E27FC236}">
                    <a16:creationId xmlns:a16="http://schemas.microsoft.com/office/drawing/2014/main" id="{5DEBA025-6A4C-66C0-4A45-AFE682B553AA}"/>
                  </a:ext>
                </a:extLst>
              </p:cNvPr>
              <p:cNvSpPr/>
              <p:nvPr/>
            </p:nvSpPr>
            <p:spPr>
              <a:xfrm>
                <a:off x="4814135" y="2573261"/>
                <a:ext cx="814124" cy="439517"/>
              </a:xfrm>
              <a:custGeom>
                <a:avLst/>
                <a:gdLst/>
                <a:ahLst/>
                <a:cxnLst/>
                <a:rect l="l" t="t" r="r" b="b"/>
                <a:pathLst>
                  <a:path w="15700" h="8434" extrusionOk="0">
                    <a:moveTo>
                      <a:pt x="14871" y="0"/>
                    </a:moveTo>
                    <a:lnTo>
                      <a:pt x="12876" y="138"/>
                    </a:lnTo>
                    <a:cubicBezTo>
                      <a:pt x="11859" y="201"/>
                      <a:pt x="10793" y="289"/>
                      <a:pt x="9914" y="803"/>
                    </a:cubicBezTo>
                    <a:cubicBezTo>
                      <a:pt x="8885" y="1393"/>
                      <a:pt x="8258" y="2472"/>
                      <a:pt x="7505" y="3401"/>
                    </a:cubicBezTo>
                    <a:cubicBezTo>
                      <a:pt x="5685" y="5635"/>
                      <a:pt x="2874" y="7028"/>
                      <a:pt x="0" y="7216"/>
                    </a:cubicBezTo>
                    <a:cubicBezTo>
                      <a:pt x="201" y="7642"/>
                      <a:pt x="452" y="8044"/>
                      <a:pt x="728" y="8433"/>
                    </a:cubicBezTo>
                    <a:cubicBezTo>
                      <a:pt x="1669" y="8245"/>
                      <a:pt x="2586" y="7818"/>
                      <a:pt x="3426" y="7341"/>
                    </a:cubicBezTo>
                    <a:cubicBezTo>
                      <a:pt x="4681" y="6639"/>
                      <a:pt x="5936" y="5835"/>
                      <a:pt x="7354" y="5584"/>
                    </a:cubicBezTo>
                    <a:cubicBezTo>
                      <a:pt x="7785" y="5505"/>
                      <a:pt x="8219" y="5480"/>
                      <a:pt x="8656" y="5480"/>
                    </a:cubicBezTo>
                    <a:cubicBezTo>
                      <a:pt x="9424" y="5480"/>
                      <a:pt x="10198" y="5558"/>
                      <a:pt x="10967" y="5558"/>
                    </a:cubicBezTo>
                    <a:cubicBezTo>
                      <a:pt x="11278" y="5558"/>
                      <a:pt x="11588" y="5545"/>
                      <a:pt x="11897" y="5509"/>
                    </a:cubicBezTo>
                    <a:cubicBezTo>
                      <a:pt x="13102" y="5371"/>
                      <a:pt x="14231" y="4894"/>
                      <a:pt x="15172" y="4141"/>
                    </a:cubicBezTo>
                    <a:cubicBezTo>
                      <a:pt x="15360" y="3991"/>
                      <a:pt x="15536" y="3828"/>
                      <a:pt x="15699" y="3664"/>
                    </a:cubicBezTo>
                    <a:lnTo>
                      <a:pt x="15699" y="3627"/>
                    </a:lnTo>
                    <a:cubicBezTo>
                      <a:pt x="15699" y="3225"/>
                      <a:pt x="15674" y="2836"/>
                      <a:pt x="15624" y="2435"/>
                    </a:cubicBezTo>
                    <a:cubicBezTo>
                      <a:pt x="14582" y="3439"/>
                      <a:pt x="13252" y="4091"/>
                      <a:pt x="11834" y="4317"/>
                    </a:cubicBezTo>
                    <a:cubicBezTo>
                      <a:pt x="11644" y="4354"/>
                      <a:pt x="11454" y="4373"/>
                      <a:pt x="11264" y="4373"/>
                    </a:cubicBezTo>
                    <a:cubicBezTo>
                      <a:pt x="11128" y="4373"/>
                      <a:pt x="10991" y="4363"/>
                      <a:pt x="10855" y="4342"/>
                    </a:cubicBezTo>
                    <a:cubicBezTo>
                      <a:pt x="10516" y="4292"/>
                      <a:pt x="10228" y="4116"/>
                      <a:pt x="10014" y="3853"/>
                    </a:cubicBezTo>
                    <a:cubicBezTo>
                      <a:pt x="9701" y="3414"/>
                      <a:pt x="9776" y="2786"/>
                      <a:pt x="10077" y="2347"/>
                    </a:cubicBezTo>
                    <a:cubicBezTo>
                      <a:pt x="10378" y="1908"/>
                      <a:pt x="10855" y="1619"/>
                      <a:pt x="11332" y="1381"/>
                    </a:cubicBezTo>
                    <a:cubicBezTo>
                      <a:pt x="12432" y="871"/>
                      <a:pt x="13617" y="597"/>
                      <a:pt x="14829" y="597"/>
                    </a:cubicBezTo>
                    <a:cubicBezTo>
                      <a:pt x="14931" y="597"/>
                      <a:pt x="15032" y="599"/>
                      <a:pt x="15134" y="603"/>
                    </a:cubicBezTo>
                    <a:cubicBezTo>
                      <a:pt x="15047" y="389"/>
                      <a:pt x="14971" y="188"/>
                      <a:pt x="14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6;p28">
                <a:extLst>
                  <a:ext uri="{FF2B5EF4-FFF2-40B4-BE49-F238E27FC236}">
                    <a16:creationId xmlns:a16="http://schemas.microsoft.com/office/drawing/2014/main" id="{F9804E16-0DD3-EFDD-EC09-5F6BECF140DD}"/>
                  </a:ext>
                </a:extLst>
              </p:cNvPr>
              <p:cNvSpPr/>
              <p:nvPr/>
            </p:nvSpPr>
            <p:spPr>
              <a:xfrm>
                <a:off x="5404976" y="2647626"/>
                <a:ext cx="148409" cy="97763"/>
              </a:xfrm>
              <a:custGeom>
                <a:avLst/>
                <a:gdLst/>
                <a:ahLst/>
                <a:cxnLst/>
                <a:rect l="l" t="t" r="r" b="b"/>
                <a:pathLst>
                  <a:path w="2862" h="1876" extrusionOk="0">
                    <a:moveTo>
                      <a:pt x="2089" y="0"/>
                    </a:moveTo>
                    <a:cubicBezTo>
                      <a:pt x="1579" y="0"/>
                      <a:pt x="954" y="318"/>
                      <a:pt x="578" y="543"/>
                    </a:cubicBezTo>
                    <a:cubicBezTo>
                      <a:pt x="289" y="719"/>
                      <a:pt x="1" y="983"/>
                      <a:pt x="26" y="1321"/>
                    </a:cubicBezTo>
                    <a:cubicBezTo>
                      <a:pt x="51" y="1610"/>
                      <a:pt x="340" y="1836"/>
                      <a:pt x="641" y="1874"/>
                    </a:cubicBezTo>
                    <a:cubicBezTo>
                      <a:pt x="671" y="1875"/>
                      <a:pt x="700" y="1875"/>
                      <a:pt x="730" y="1875"/>
                    </a:cubicBezTo>
                    <a:cubicBezTo>
                      <a:pt x="1001" y="1875"/>
                      <a:pt x="1271" y="1824"/>
                      <a:pt x="1519" y="1710"/>
                    </a:cubicBezTo>
                    <a:cubicBezTo>
                      <a:pt x="1871" y="1598"/>
                      <a:pt x="2235" y="1447"/>
                      <a:pt x="2486" y="1171"/>
                    </a:cubicBezTo>
                    <a:cubicBezTo>
                      <a:pt x="2762" y="857"/>
                      <a:pt x="2862" y="154"/>
                      <a:pt x="2335" y="29"/>
                    </a:cubicBezTo>
                    <a:cubicBezTo>
                      <a:pt x="2257" y="9"/>
                      <a:pt x="2175"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p28">
                <a:extLst>
                  <a:ext uri="{FF2B5EF4-FFF2-40B4-BE49-F238E27FC236}">
                    <a16:creationId xmlns:a16="http://schemas.microsoft.com/office/drawing/2014/main" id="{69301EDB-525E-8B94-0BAF-EDC6C33C2927}"/>
                  </a:ext>
                </a:extLst>
              </p:cNvPr>
              <p:cNvSpPr/>
              <p:nvPr/>
            </p:nvSpPr>
            <p:spPr>
              <a:xfrm>
                <a:off x="4703416" y="2400754"/>
                <a:ext cx="857743" cy="793882"/>
              </a:xfrm>
              <a:custGeom>
                <a:avLst/>
                <a:gdLst/>
                <a:ahLst/>
                <a:cxnLst/>
                <a:rect l="l" t="t" r="r" b="b"/>
                <a:pathLst>
                  <a:path w="16503" h="15199" extrusionOk="0">
                    <a:moveTo>
                      <a:pt x="5070" y="0"/>
                    </a:moveTo>
                    <a:cubicBezTo>
                      <a:pt x="653" y="2849"/>
                      <a:pt x="1" y="9061"/>
                      <a:pt x="3715" y="12775"/>
                    </a:cubicBezTo>
                    <a:cubicBezTo>
                      <a:pt x="5349" y="14409"/>
                      <a:pt x="7457" y="15198"/>
                      <a:pt x="9551" y="15198"/>
                    </a:cubicBezTo>
                    <a:cubicBezTo>
                      <a:pt x="12235" y="15198"/>
                      <a:pt x="14895" y="13901"/>
                      <a:pt x="16502" y="11420"/>
                    </a:cubicBezTo>
                    <a:lnTo>
                      <a:pt x="16502" y="11420"/>
                    </a:lnTo>
                    <a:cubicBezTo>
                      <a:pt x="15136" y="12302"/>
                      <a:pt x="13570" y="12747"/>
                      <a:pt x="12002" y="12747"/>
                    </a:cubicBezTo>
                    <a:cubicBezTo>
                      <a:pt x="10647" y="12747"/>
                      <a:pt x="9290" y="12415"/>
                      <a:pt x="8057" y="11746"/>
                    </a:cubicBezTo>
                    <a:cubicBezTo>
                      <a:pt x="5409" y="10290"/>
                      <a:pt x="3753" y="7505"/>
                      <a:pt x="3753" y="4480"/>
                    </a:cubicBezTo>
                    <a:cubicBezTo>
                      <a:pt x="3753" y="2887"/>
                      <a:pt x="4205" y="1331"/>
                      <a:pt x="507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308;p28">
                <a:extLst>
                  <a:ext uri="{FF2B5EF4-FFF2-40B4-BE49-F238E27FC236}">
                    <a16:creationId xmlns:a16="http://schemas.microsoft.com/office/drawing/2014/main" id="{DFA74F02-1D4C-69DF-7E25-6C2336387BF7}"/>
                  </a:ext>
                </a:extLst>
              </p:cNvPr>
              <p:cNvGrpSpPr/>
              <p:nvPr/>
            </p:nvGrpSpPr>
            <p:grpSpPr>
              <a:xfrm>
                <a:off x="5261165" y="2277728"/>
                <a:ext cx="272037" cy="241575"/>
                <a:chOff x="5296580" y="2293223"/>
                <a:chExt cx="272037" cy="241575"/>
              </a:xfrm>
            </p:grpSpPr>
            <p:sp>
              <p:nvSpPr>
                <p:cNvPr id="16" name="Google Shape;309;p28">
                  <a:extLst>
                    <a:ext uri="{FF2B5EF4-FFF2-40B4-BE49-F238E27FC236}">
                      <a16:creationId xmlns:a16="http://schemas.microsoft.com/office/drawing/2014/main" id="{C793F675-DF1B-2D1A-215F-E650C10AD461}"/>
                    </a:ext>
                  </a:extLst>
                </p:cNvPr>
                <p:cNvSpPr/>
                <p:nvPr/>
              </p:nvSpPr>
              <p:spPr>
                <a:xfrm>
                  <a:off x="5303752"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0;p28">
                  <a:extLst>
                    <a:ext uri="{FF2B5EF4-FFF2-40B4-BE49-F238E27FC236}">
                      <a16:creationId xmlns:a16="http://schemas.microsoft.com/office/drawing/2014/main" id="{9285436D-5274-318F-0063-9E8CAF1FBCE5}"/>
                    </a:ext>
                  </a:extLst>
                </p:cNvPr>
                <p:cNvSpPr/>
                <p:nvPr/>
              </p:nvSpPr>
              <p:spPr>
                <a:xfrm>
                  <a:off x="5296580" y="2312392"/>
                  <a:ext cx="240073" cy="222197"/>
                </a:xfrm>
                <a:custGeom>
                  <a:avLst/>
                  <a:gdLst/>
                  <a:ahLst/>
                  <a:cxnLst/>
                  <a:rect l="l" t="t" r="r" b="b"/>
                  <a:pathLst>
                    <a:path w="4619" h="4254" extrusionOk="0">
                      <a:moveTo>
                        <a:pt x="1431" y="0"/>
                      </a:moveTo>
                      <a:lnTo>
                        <a:pt x="1431" y="0"/>
                      </a:lnTo>
                      <a:cubicBezTo>
                        <a:pt x="189" y="803"/>
                        <a:pt x="1" y="2535"/>
                        <a:pt x="1042" y="3577"/>
                      </a:cubicBezTo>
                      <a:cubicBezTo>
                        <a:pt x="1498" y="4033"/>
                        <a:pt x="2090" y="4253"/>
                        <a:pt x="2677" y="4253"/>
                      </a:cubicBezTo>
                      <a:cubicBezTo>
                        <a:pt x="3429" y="4253"/>
                        <a:pt x="4174" y="3891"/>
                        <a:pt x="4618" y="3200"/>
                      </a:cubicBezTo>
                      <a:lnTo>
                        <a:pt x="4618" y="3200"/>
                      </a:lnTo>
                      <a:cubicBezTo>
                        <a:pt x="4223" y="3456"/>
                        <a:pt x="3794" y="3573"/>
                        <a:pt x="3375" y="3573"/>
                      </a:cubicBezTo>
                      <a:cubicBezTo>
                        <a:pt x="2173" y="3573"/>
                        <a:pt x="1055" y="2614"/>
                        <a:pt x="1055" y="1255"/>
                      </a:cubicBezTo>
                      <a:cubicBezTo>
                        <a:pt x="1055" y="816"/>
                        <a:pt x="1180" y="377"/>
                        <a:pt x="1431"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1;p28">
                  <a:extLst>
                    <a:ext uri="{FF2B5EF4-FFF2-40B4-BE49-F238E27FC236}">
                      <a16:creationId xmlns:a16="http://schemas.microsoft.com/office/drawing/2014/main" id="{9948E6C5-7753-142C-552F-93B18C79AD29}"/>
                    </a:ext>
                  </a:extLst>
                </p:cNvPr>
                <p:cNvSpPr/>
                <p:nvPr/>
              </p:nvSpPr>
              <p:spPr>
                <a:xfrm>
                  <a:off x="5303427"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 name="Google Shape;312;p28">
            <a:extLst>
              <a:ext uri="{FF2B5EF4-FFF2-40B4-BE49-F238E27FC236}">
                <a16:creationId xmlns:a16="http://schemas.microsoft.com/office/drawing/2014/main" id="{D55E1A8E-CFEE-ECB9-0EB0-BE12AC6BEF49}"/>
              </a:ext>
            </a:extLst>
          </p:cNvPr>
          <p:cNvGrpSpPr/>
          <p:nvPr/>
        </p:nvGrpSpPr>
        <p:grpSpPr>
          <a:xfrm>
            <a:off x="6670019" y="3738585"/>
            <a:ext cx="994546" cy="640094"/>
            <a:chOff x="2454249" y="2445506"/>
            <a:chExt cx="994546" cy="640094"/>
          </a:xfrm>
        </p:grpSpPr>
        <p:sp>
          <p:nvSpPr>
            <p:cNvPr id="20" name="Google Shape;313;p28">
              <a:extLst>
                <a:ext uri="{FF2B5EF4-FFF2-40B4-BE49-F238E27FC236}">
                  <a16:creationId xmlns:a16="http://schemas.microsoft.com/office/drawing/2014/main" id="{9FBEFD99-19C9-F5BB-AF45-3164151481E8}"/>
                </a:ext>
              </a:extLst>
            </p:cNvPr>
            <p:cNvSpPr/>
            <p:nvPr/>
          </p:nvSpPr>
          <p:spPr>
            <a:xfrm>
              <a:off x="2647176" y="2459549"/>
              <a:ext cx="212578" cy="208607"/>
            </a:xfrm>
            <a:custGeom>
              <a:avLst/>
              <a:gdLst/>
              <a:ahLst/>
              <a:cxnLst/>
              <a:rect l="l" t="t" r="r" b="b"/>
              <a:pathLst>
                <a:path w="4619" h="4531" extrusionOk="0">
                  <a:moveTo>
                    <a:pt x="4618" y="0"/>
                  </a:moveTo>
                  <a:lnTo>
                    <a:pt x="4618" y="0"/>
                  </a:lnTo>
                  <a:cubicBezTo>
                    <a:pt x="2422" y="653"/>
                    <a:pt x="703" y="2360"/>
                    <a:pt x="0" y="4531"/>
                  </a:cubicBezTo>
                  <a:cubicBezTo>
                    <a:pt x="1870" y="3389"/>
                    <a:pt x="3438" y="1845"/>
                    <a:pt x="4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14;p28">
              <a:extLst>
                <a:ext uri="{FF2B5EF4-FFF2-40B4-BE49-F238E27FC236}">
                  <a16:creationId xmlns:a16="http://schemas.microsoft.com/office/drawing/2014/main" id="{163F4DFA-CA53-A8FF-52E4-12C51611117A}"/>
                </a:ext>
              </a:extLst>
            </p:cNvPr>
            <p:cNvGrpSpPr/>
            <p:nvPr/>
          </p:nvGrpSpPr>
          <p:grpSpPr>
            <a:xfrm>
              <a:off x="2454249" y="2445506"/>
              <a:ext cx="994546" cy="640094"/>
              <a:chOff x="2454249" y="2445506"/>
              <a:chExt cx="994546" cy="640094"/>
            </a:xfrm>
          </p:grpSpPr>
          <p:sp>
            <p:nvSpPr>
              <p:cNvPr id="22" name="Google Shape;315;p28">
                <a:extLst>
                  <a:ext uri="{FF2B5EF4-FFF2-40B4-BE49-F238E27FC236}">
                    <a16:creationId xmlns:a16="http://schemas.microsoft.com/office/drawing/2014/main" id="{35940F97-91B3-FDD0-2478-501492EF6A35}"/>
                  </a:ext>
                </a:extLst>
              </p:cNvPr>
              <p:cNvSpPr/>
              <p:nvPr/>
            </p:nvSpPr>
            <p:spPr>
              <a:xfrm>
                <a:off x="2454526" y="2445806"/>
                <a:ext cx="993994" cy="639496"/>
              </a:xfrm>
              <a:custGeom>
                <a:avLst/>
                <a:gdLst/>
                <a:ahLst/>
                <a:cxnLst/>
                <a:rect l="l" t="t" r="r" b="b"/>
                <a:pathLst>
                  <a:path w="21598" h="13890" extrusionOk="0">
                    <a:moveTo>
                      <a:pt x="10810" y="0"/>
                    </a:moveTo>
                    <a:cubicBezTo>
                      <a:pt x="10264" y="0"/>
                      <a:pt x="9715" y="65"/>
                      <a:pt x="9174" y="198"/>
                    </a:cubicBezTo>
                    <a:cubicBezTo>
                      <a:pt x="8910" y="261"/>
                      <a:pt x="8659" y="336"/>
                      <a:pt x="8408" y="424"/>
                    </a:cubicBezTo>
                    <a:lnTo>
                      <a:pt x="8371" y="436"/>
                    </a:lnTo>
                    <a:cubicBezTo>
                      <a:pt x="8107" y="537"/>
                      <a:pt x="7856" y="650"/>
                      <a:pt x="7605" y="775"/>
                    </a:cubicBezTo>
                    <a:lnTo>
                      <a:pt x="7580" y="800"/>
                    </a:lnTo>
                    <a:cubicBezTo>
                      <a:pt x="7216" y="989"/>
                      <a:pt x="6865" y="1215"/>
                      <a:pt x="6539" y="1466"/>
                    </a:cubicBezTo>
                    <a:lnTo>
                      <a:pt x="6514" y="1478"/>
                    </a:lnTo>
                    <a:cubicBezTo>
                      <a:pt x="6300" y="1654"/>
                      <a:pt x="6099" y="1829"/>
                      <a:pt x="5911" y="2018"/>
                    </a:cubicBezTo>
                    <a:lnTo>
                      <a:pt x="5899" y="2030"/>
                    </a:lnTo>
                    <a:cubicBezTo>
                      <a:pt x="5798" y="2131"/>
                      <a:pt x="5710" y="2218"/>
                      <a:pt x="5623" y="2319"/>
                    </a:cubicBezTo>
                    <a:cubicBezTo>
                      <a:pt x="3228" y="1116"/>
                      <a:pt x="1395" y="394"/>
                      <a:pt x="627" y="394"/>
                    </a:cubicBezTo>
                    <a:cubicBezTo>
                      <a:pt x="441" y="394"/>
                      <a:pt x="318" y="436"/>
                      <a:pt x="264" y="524"/>
                    </a:cubicBezTo>
                    <a:cubicBezTo>
                      <a:pt x="1" y="964"/>
                      <a:pt x="1620" y="2495"/>
                      <a:pt x="4318" y="4465"/>
                    </a:cubicBezTo>
                    <a:cubicBezTo>
                      <a:pt x="4318" y="4458"/>
                      <a:pt x="4321" y="4452"/>
                      <a:pt x="4324" y="4446"/>
                    </a:cubicBezTo>
                    <a:lnTo>
                      <a:pt x="4324" y="4446"/>
                    </a:lnTo>
                    <a:lnTo>
                      <a:pt x="4318" y="4465"/>
                    </a:lnTo>
                    <a:lnTo>
                      <a:pt x="4280" y="4565"/>
                    </a:lnTo>
                    <a:cubicBezTo>
                      <a:pt x="4255" y="4640"/>
                      <a:pt x="4230" y="4716"/>
                      <a:pt x="4205" y="4791"/>
                    </a:cubicBezTo>
                    <a:lnTo>
                      <a:pt x="4167" y="4891"/>
                    </a:lnTo>
                    <a:cubicBezTo>
                      <a:pt x="4142" y="4967"/>
                      <a:pt x="4117" y="5042"/>
                      <a:pt x="4104" y="5130"/>
                    </a:cubicBezTo>
                    <a:cubicBezTo>
                      <a:pt x="4092" y="5155"/>
                      <a:pt x="4079" y="5180"/>
                      <a:pt x="4079" y="5205"/>
                    </a:cubicBezTo>
                    <a:cubicBezTo>
                      <a:pt x="4054" y="5318"/>
                      <a:pt x="4029" y="5418"/>
                      <a:pt x="4004" y="5531"/>
                    </a:cubicBezTo>
                    <a:cubicBezTo>
                      <a:pt x="4004" y="5544"/>
                      <a:pt x="4004" y="5556"/>
                      <a:pt x="4004" y="5556"/>
                    </a:cubicBezTo>
                    <a:cubicBezTo>
                      <a:pt x="3979" y="5657"/>
                      <a:pt x="3966" y="5757"/>
                      <a:pt x="3941" y="5858"/>
                    </a:cubicBezTo>
                    <a:cubicBezTo>
                      <a:pt x="3941" y="5895"/>
                      <a:pt x="3941" y="5933"/>
                      <a:pt x="3929" y="5971"/>
                    </a:cubicBezTo>
                    <a:cubicBezTo>
                      <a:pt x="3916" y="6046"/>
                      <a:pt x="3916" y="6121"/>
                      <a:pt x="3903" y="6196"/>
                    </a:cubicBezTo>
                    <a:cubicBezTo>
                      <a:pt x="3903" y="6234"/>
                      <a:pt x="3891" y="6272"/>
                      <a:pt x="3891" y="6309"/>
                    </a:cubicBezTo>
                    <a:cubicBezTo>
                      <a:pt x="3891" y="6385"/>
                      <a:pt x="3878" y="6460"/>
                      <a:pt x="3878" y="6535"/>
                    </a:cubicBezTo>
                    <a:lnTo>
                      <a:pt x="3878" y="6661"/>
                    </a:lnTo>
                    <a:lnTo>
                      <a:pt x="3878" y="6887"/>
                    </a:lnTo>
                    <a:lnTo>
                      <a:pt x="3878" y="7000"/>
                    </a:lnTo>
                    <a:cubicBezTo>
                      <a:pt x="3878" y="7112"/>
                      <a:pt x="3878" y="7225"/>
                      <a:pt x="3891" y="7338"/>
                    </a:cubicBezTo>
                    <a:cubicBezTo>
                      <a:pt x="3891" y="7451"/>
                      <a:pt x="3903" y="7527"/>
                      <a:pt x="3903" y="7627"/>
                    </a:cubicBezTo>
                    <a:cubicBezTo>
                      <a:pt x="3941" y="7953"/>
                      <a:pt x="3991" y="8267"/>
                      <a:pt x="4067" y="8581"/>
                    </a:cubicBezTo>
                    <a:cubicBezTo>
                      <a:pt x="4117" y="8807"/>
                      <a:pt x="4180" y="9020"/>
                      <a:pt x="4255" y="9233"/>
                    </a:cubicBezTo>
                    <a:cubicBezTo>
                      <a:pt x="4318" y="9409"/>
                      <a:pt x="4393" y="9597"/>
                      <a:pt x="4468" y="9773"/>
                    </a:cubicBezTo>
                    <a:cubicBezTo>
                      <a:pt x="5183" y="11367"/>
                      <a:pt x="6463" y="12634"/>
                      <a:pt x="8070" y="13324"/>
                    </a:cubicBezTo>
                    <a:lnTo>
                      <a:pt x="8095" y="13337"/>
                    </a:lnTo>
                    <a:cubicBezTo>
                      <a:pt x="8195" y="13374"/>
                      <a:pt x="8283" y="13412"/>
                      <a:pt x="8371" y="13450"/>
                    </a:cubicBezTo>
                    <a:lnTo>
                      <a:pt x="8421" y="13462"/>
                    </a:lnTo>
                    <a:cubicBezTo>
                      <a:pt x="8509" y="13500"/>
                      <a:pt x="8609" y="13537"/>
                      <a:pt x="8710" y="13563"/>
                    </a:cubicBezTo>
                    <a:lnTo>
                      <a:pt x="8735" y="13563"/>
                    </a:lnTo>
                    <a:cubicBezTo>
                      <a:pt x="9287" y="13738"/>
                      <a:pt x="9852" y="13839"/>
                      <a:pt x="10429" y="13876"/>
                    </a:cubicBezTo>
                    <a:cubicBezTo>
                      <a:pt x="10549" y="13886"/>
                      <a:pt x="10668" y="13890"/>
                      <a:pt x="10788" y="13890"/>
                    </a:cubicBezTo>
                    <a:cubicBezTo>
                      <a:pt x="10982" y="13890"/>
                      <a:pt x="11176" y="13879"/>
                      <a:pt x="11370" y="13864"/>
                    </a:cubicBezTo>
                    <a:lnTo>
                      <a:pt x="11445" y="13864"/>
                    </a:lnTo>
                    <a:lnTo>
                      <a:pt x="11608" y="13851"/>
                    </a:lnTo>
                    <a:lnTo>
                      <a:pt x="11734" y="13839"/>
                    </a:lnTo>
                    <a:lnTo>
                      <a:pt x="11872" y="13801"/>
                    </a:lnTo>
                    <a:lnTo>
                      <a:pt x="12035" y="13776"/>
                    </a:lnTo>
                    <a:lnTo>
                      <a:pt x="12148" y="13751"/>
                    </a:lnTo>
                    <a:cubicBezTo>
                      <a:pt x="12236" y="13738"/>
                      <a:pt x="12336" y="13713"/>
                      <a:pt x="12424" y="13688"/>
                    </a:cubicBezTo>
                    <a:cubicBezTo>
                      <a:pt x="12524" y="13663"/>
                      <a:pt x="12612" y="13650"/>
                      <a:pt x="12700" y="13625"/>
                    </a:cubicBezTo>
                    <a:lnTo>
                      <a:pt x="12826" y="13588"/>
                    </a:lnTo>
                    <a:lnTo>
                      <a:pt x="12926" y="13550"/>
                    </a:lnTo>
                    <a:lnTo>
                      <a:pt x="12964" y="13537"/>
                    </a:lnTo>
                    <a:cubicBezTo>
                      <a:pt x="13064" y="13500"/>
                      <a:pt x="13152" y="13475"/>
                      <a:pt x="13252" y="13437"/>
                    </a:cubicBezTo>
                    <a:lnTo>
                      <a:pt x="13315" y="13412"/>
                    </a:lnTo>
                    <a:cubicBezTo>
                      <a:pt x="13428" y="13374"/>
                      <a:pt x="13553" y="13312"/>
                      <a:pt x="13679" y="13261"/>
                    </a:cubicBezTo>
                    <a:lnTo>
                      <a:pt x="13767" y="13211"/>
                    </a:lnTo>
                    <a:cubicBezTo>
                      <a:pt x="13855" y="13174"/>
                      <a:pt x="13955" y="13123"/>
                      <a:pt x="14055" y="13073"/>
                    </a:cubicBezTo>
                    <a:lnTo>
                      <a:pt x="14131" y="13036"/>
                    </a:lnTo>
                    <a:cubicBezTo>
                      <a:pt x="14244" y="12973"/>
                      <a:pt x="14357" y="12910"/>
                      <a:pt x="14457" y="12835"/>
                    </a:cubicBezTo>
                    <a:lnTo>
                      <a:pt x="14520" y="12797"/>
                    </a:lnTo>
                    <a:lnTo>
                      <a:pt x="14608" y="12747"/>
                    </a:lnTo>
                    <a:cubicBezTo>
                      <a:pt x="14670" y="12697"/>
                      <a:pt x="14733" y="12659"/>
                      <a:pt x="14796" y="12609"/>
                    </a:cubicBezTo>
                    <a:cubicBezTo>
                      <a:pt x="14821" y="12596"/>
                      <a:pt x="14846" y="12584"/>
                      <a:pt x="14871" y="12559"/>
                    </a:cubicBezTo>
                    <a:lnTo>
                      <a:pt x="14997" y="12471"/>
                    </a:lnTo>
                    <a:cubicBezTo>
                      <a:pt x="15059" y="12421"/>
                      <a:pt x="15110" y="12383"/>
                      <a:pt x="15172" y="12333"/>
                    </a:cubicBezTo>
                    <a:lnTo>
                      <a:pt x="15197" y="12308"/>
                    </a:lnTo>
                    <a:cubicBezTo>
                      <a:pt x="15298" y="12232"/>
                      <a:pt x="15386" y="12145"/>
                      <a:pt x="15473" y="12069"/>
                    </a:cubicBezTo>
                    <a:lnTo>
                      <a:pt x="15536" y="12019"/>
                    </a:lnTo>
                    <a:cubicBezTo>
                      <a:pt x="15586" y="11969"/>
                      <a:pt x="15637" y="11919"/>
                      <a:pt x="15674" y="11868"/>
                    </a:cubicBezTo>
                    <a:lnTo>
                      <a:pt x="15724" y="11831"/>
                    </a:lnTo>
                    <a:cubicBezTo>
                      <a:pt x="15812" y="11743"/>
                      <a:pt x="15888" y="11655"/>
                      <a:pt x="15975" y="11567"/>
                    </a:cubicBezTo>
                    <a:cubicBezTo>
                      <a:pt x="18370" y="12770"/>
                      <a:pt x="20203" y="13492"/>
                      <a:pt x="20964" y="13492"/>
                    </a:cubicBezTo>
                    <a:cubicBezTo>
                      <a:pt x="21149" y="13492"/>
                      <a:pt x="21270" y="13450"/>
                      <a:pt x="21321" y="13362"/>
                    </a:cubicBezTo>
                    <a:cubicBezTo>
                      <a:pt x="21597" y="12923"/>
                      <a:pt x="19979" y="11392"/>
                      <a:pt x="17281" y="9434"/>
                    </a:cubicBezTo>
                    <a:cubicBezTo>
                      <a:pt x="17306" y="9359"/>
                      <a:pt x="17343" y="9283"/>
                      <a:pt x="17368" y="9208"/>
                    </a:cubicBezTo>
                    <a:cubicBezTo>
                      <a:pt x="17657" y="8355"/>
                      <a:pt x="17782" y="7464"/>
                      <a:pt x="17732" y="6560"/>
                    </a:cubicBezTo>
                    <a:cubicBezTo>
                      <a:pt x="17720" y="6372"/>
                      <a:pt x="17707" y="6171"/>
                      <a:pt x="17682" y="5983"/>
                    </a:cubicBezTo>
                    <a:cubicBezTo>
                      <a:pt x="17644" y="5757"/>
                      <a:pt x="17607" y="5544"/>
                      <a:pt x="17557" y="5318"/>
                    </a:cubicBezTo>
                    <a:cubicBezTo>
                      <a:pt x="17469" y="5004"/>
                      <a:pt x="17381" y="4691"/>
                      <a:pt x="17255" y="4402"/>
                    </a:cubicBezTo>
                    <a:cubicBezTo>
                      <a:pt x="17255" y="4389"/>
                      <a:pt x="17243" y="4377"/>
                      <a:pt x="17243" y="4364"/>
                    </a:cubicBezTo>
                    <a:cubicBezTo>
                      <a:pt x="17230" y="4327"/>
                      <a:pt x="17205" y="4276"/>
                      <a:pt x="17193" y="4239"/>
                    </a:cubicBezTo>
                    <a:cubicBezTo>
                      <a:pt x="17180" y="4201"/>
                      <a:pt x="17168" y="4164"/>
                      <a:pt x="17142" y="4126"/>
                    </a:cubicBezTo>
                    <a:cubicBezTo>
                      <a:pt x="16753" y="3247"/>
                      <a:pt x="16176" y="2457"/>
                      <a:pt x="15461" y="1804"/>
                    </a:cubicBezTo>
                    <a:lnTo>
                      <a:pt x="15448" y="1792"/>
                    </a:lnTo>
                    <a:cubicBezTo>
                      <a:pt x="15323" y="1679"/>
                      <a:pt x="15197" y="1566"/>
                      <a:pt x="15059" y="1466"/>
                    </a:cubicBezTo>
                    <a:cubicBezTo>
                      <a:pt x="13831" y="505"/>
                      <a:pt x="12332" y="0"/>
                      <a:pt x="10810"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p28">
                <a:extLst>
                  <a:ext uri="{FF2B5EF4-FFF2-40B4-BE49-F238E27FC236}">
                    <a16:creationId xmlns:a16="http://schemas.microsoft.com/office/drawing/2014/main" id="{BEF2E8B9-FA30-C8CE-389B-C1B5AD35E2A6}"/>
                  </a:ext>
                </a:extLst>
              </p:cNvPr>
              <p:cNvSpPr/>
              <p:nvPr/>
            </p:nvSpPr>
            <p:spPr>
              <a:xfrm>
                <a:off x="2624072" y="2445506"/>
                <a:ext cx="655544" cy="639634"/>
              </a:xfrm>
              <a:custGeom>
                <a:avLst/>
                <a:gdLst/>
                <a:ahLst/>
                <a:cxnLst/>
                <a:rect l="l" t="t" r="r" b="b"/>
                <a:pathLst>
                  <a:path w="14244" h="13893" extrusionOk="0">
                    <a:moveTo>
                      <a:pt x="7110" y="1"/>
                    </a:moveTo>
                    <a:cubicBezTo>
                      <a:pt x="6572" y="1"/>
                      <a:pt x="6027" y="63"/>
                      <a:pt x="5484" y="193"/>
                    </a:cubicBezTo>
                    <a:cubicBezTo>
                      <a:pt x="2221" y="983"/>
                      <a:pt x="0" y="3995"/>
                      <a:pt x="188" y="7333"/>
                    </a:cubicBezTo>
                    <a:cubicBezTo>
                      <a:pt x="188" y="7433"/>
                      <a:pt x="201" y="7534"/>
                      <a:pt x="213" y="7634"/>
                    </a:cubicBezTo>
                    <a:cubicBezTo>
                      <a:pt x="239" y="7948"/>
                      <a:pt x="289" y="8274"/>
                      <a:pt x="364" y="8588"/>
                    </a:cubicBezTo>
                    <a:cubicBezTo>
                      <a:pt x="414" y="8801"/>
                      <a:pt x="477" y="9014"/>
                      <a:pt x="552" y="9228"/>
                    </a:cubicBezTo>
                    <a:cubicBezTo>
                      <a:pt x="615" y="9416"/>
                      <a:pt x="690" y="9592"/>
                      <a:pt x="766" y="9767"/>
                    </a:cubicBezTo>
                    <a:cubicBezTo>
                      <a:pt x="1903" y="12325"/>
                      <a:pt x="4413" y="13892"/>
                      <a:pt x="7103" y="13892"/>
                    </a:cubicBezTo>
                    <a:cubicBezTo>
                      <a:pt x="7647" y="13892"/>
                      <a:pt x="8198" y="13828"/>
                      <a:pt x="8747" y="13695"/>
                    </a:cubicBezTo>
                    <a:cubicBezTo>
                      <a:pt x="12009" y="12917"/>
                      <a:pt x="14243" y="9905"/>
                      <a:pt x="14055" y="6555"/>
                    </a:cubicBezTo>
                    <a:cubicBezTo>
                      <a:pt x="14042" y="6367"/>
                      <a:pt x="14017" y="6178"/>
                      <a:pt x="13992" y="5978"/>
                    </a:cubicBezTo>
                    <a:cubicBezTo>
                      <a:pt x="13967" y="5764"/>
                      <a:pt x="13917" y="5538"/>
                      <a:pt x="13867" y="5312"/>
                    </a:cubicBezTo>
                    <a:cubicBezTo>
                      <a:pt x="13791" y="4999"/>
                      <a:pt x="13691" y="4698"/>
                      <a:pt x="13578" y="4396"/>
                    </a:cubicBezTo>
                    <a:cubicBezTo>
                      <a:pt x="13540" y="4309"/>
                      <a:pt x="13503" y="4221"/>
                      <a:pt x="13465" y="4120"/>
                    </a:cubicBezTo>
                    <a:cubicBezTo>
                      <a:pt x="12325" y="1568"/>
                      <a:pt x="9807" y="1"/>
                      <a:pt x="7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p28">
                <a:extLst>
                  <a:ext uri="{FF2B5EF4-FFF2-40B4-BE49-F238E27FC236}">
                    <a16:creationId xmlns:a16="http://schemas.microsoft.com/office/drawing/2014/main" id="{B4956138-CADE-8AC7-5EB7-8084B54CE07F}"/>
                  </a:ext>
                </a:extLst>
              </p:cNvPr>
              <p:cNvSpPr/>
              <p:nvPr/>
            </p:nvSpPr>
            <p:spPr>
              <a:xfrm>
                <a:off x="2765546" y="2489613"/>
                <a:ext cx="382355" cy="595113"/>
              </a:xfrm>
              <a:custGeom>
                <a:avLst/>
                <a:gdLst/>
                <a:ahLst/>
                <a:cxnLst/>
                <a:rect l="l" t="t" r="r" b="b"/>
                <a:pathLst>
                  <a:path w="8308" h="12926" extrusionOk="0">
                    <a:moveTo>
                      <a:pt x="7542" y="0"/>
                    </a:moveTo>
                    <a:cubicBezTo>
                      <a:pt x="6087" y="25"/>
                      <a:pt x="4681" y="477"/>
                      <a:pt x="3502" y="1318"/>
                    </a:cubicBezTo>
                    <a:cubicBezTo>
                      <a:pt x="1707" y="2598"/>
                      <a:pt x="553" y="4693"/>
                      <a:pt x="239" y="6889"/>
                    </a:cubicBezTo>
                    <a:cubicBezTo>
                      <a:pt x="1" y="8709"/>
                      <a:pt x="264" y="10554"/>
                      <a:pt x="992" y="12235"/>
                    </a:cubicBezTo>
                    <a:cubicBezTo>
                      <a:pt x="1820" y="12637"/>
                      <a:pt x="2724" y="12875"/>
                      <a:pt x="3652" y="12925"/>
                    </a:cubicBezTo>
                    <a:cubicBezTo>
                      <a:pt x="2523" y="11520"/>
                      <a:pt x="1544" y="9951"/>
                      <a:pt x="1268" y="8169"/>
                    </a:cubicBezTo>
                    <a:cubicBezTo>
                      <a:pt x="967" y="6011"/>
                      <a:pt x="1707" y="3852"/>
                      <a:pt x="3263" y="2347"/>
                    </a:cubicBezTo>
                    <a:cubicBezTo>
                      <a:pt x="4518" y="1162"/>
                      <a:pt x="6170" y="514"/>
                      <a:pt x="7892" y="514"/>
                    </a:cubicBezTo>
                    <a:cubicBezTo>
                      <a:pt x="8030" y="514"/>
                      <a:pt x="8169" y="519"/>
                      <a:pt x="8308" y="527"/>
                    </a:cubicBezTo>
                    <a:cubicBezTo>
                      <a:pt x="8057" y="326"/>
                      <a:pt x="7806" y="163"/>
                      <a:pt x="7542"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8;p28">
                <a:extLst>
                  <a:ext uri="{FF2B5EF4-FFF2-40B4-BE49-F238E27FC236}">
                    <a16:creationId xmlns:a16="http://schemas.microsoft.com/office/drawing/2014/main" id="{F43CFA1E-583F-EDD4-48D7-848EECAF2655}"/>
                  </a:ext>
                </a:extLst>
              </p:cNvPr>
              <p:cNvSpPr/>
              <p:nvPr/>
            </p:nvSpPr>
            <p:spPr>
              <a:xfrm>
                <a:off x="2795506" y="2512541"/>
                <a:ext cx="387648" cy="572738"/>
              </a:xfrm>
              <a:custGeom>
                <a:avLst/>
                <a:gdLst/>
                <a:ahLst/>
                <a:cxnLst/>
                <a:rect l="l" t="t" r="r" b="b"/>
                <a:pathLst>
                  <a:path w="8423" h="12440" extrusionOk="0">
                    <a:moveTo>
                      <a:pt x="7194" y="1"/>
                    </a:moveTo>
                    <a:cubicBezTo>
                      <a:pt x="3158" y="1"/>
                      <a:pt x="0" y="3609"/>
                      <a:pt x="617" y="7671"/>
                    </a:cubicBezTo>
                    <a:cubicBezTo>
                      <a:pt x="893" y="9441"/>
                      <a:pt x="1859" y="11022"/>
                      <a:pt x="3001" y="12427"/>
                    </a:cubicBezTo>
                    <a:cubicBezTo>
                      <a:pt x="3142" y="12435"/>
                      <a:pt x="3284" y="12439"/>
                      <a:pt x="3426" y="12439"/>
                    </a:cubicBezTo>
                    <a:cubicBezTo>
                      <a:pt x="3965" y="12439"/>
                      <a:pt x="4505" y="12381"/>
                      <a:pt x="5022" y="12252"/>
                    </a:cubicBezTo>
                    <a:cubicBezTo>
                      <a:pt x="5210" y="12201"/>
                      <a:pt x="5386" y="12151"/>
                      <a:pt x="5561" y="12088"/>
                    </a:cubicBezTo>
                    <a:cubicBezTo>
                      <a:pt x="4620" y="11386"/>
                      <a:pt x="3779" y="10558"/>
                      <a:pt x="3077" y="9616"/>
                    </a:cubicBezTo>
                    <a:cubicBezTo>
                      <a:pt x="1947" y="8048"/>
                      <a:pt x="1382" y="5940"/>
                      <a:pt x="2123" y="4158"/>
                    </a:cubicBezTo>
                    <a:cubicBezTo>
                      <a:pt x="2625" y="2928"/>
                      <a:pt x="3704" y="1987"/>
                      <a:pt x="4921" y="1435"/>
                    </a:cubicBezTo>
                    <a:cubicBezTo>
                      <a:pt x="6013" y="945"/>
                      <a:pt x="7218" y="757"/>
                      <a:pt x="8422" y="707"/>
                    </a:cubicBezTo>
                    <a:cubicBezTo>
                      <a:pt x="8184" y="456"/>
                      <a:pt x="7920" y="230"/>
                      <a:pt x="7657" y="17"/>
                    </a:cubicBezTo>
                    <a:cubicBezTo>
                      <a:pt x="7502" y="6"/>
                      <a:pt x="7347" y="1"/>
                      <a:pt x="7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9;p28">
                <a:extLst>
                  <a:ext uri="{FF2B5EF4-FFF2-40B4-BE49-F238E27FC236}">
                    <a16:creationId xmlns:a16="http://schemas.microsoft.com/office/drawing/2014/main" id="{780F27E3-50B7-00A4-0716-6D2A78B43D46}"/>
                  </a:ext>
                </a:extLst>
              </p:cNvPr>
              <p:cNvSpPr/>
              <p:nvPr/>
            </p:nvSpPr>
            <p:spPr>
              <a:xfrm>
                <a:off x="3011582" y="2620735"/>
                <a:ext cx="236832" cy="412564"/>
              </a:xfrm>
              <a:custGeom>
                <a:avLst/>
                <a:gdLst/>
                <a:ahLst/>
                <a:cxnLst/>
                <a:rect l="l" t="t" r="r" b="b"/>
                <a:pathLst>
                  <a:path w="5146" h="8961" extrusionOk="0">
                    <a:moveTo>
                      <a:pt x="4882" y="1"/>
                    </a:moveTo>
                    <a:cubicBezTo>
                      <a:pt x="4229" y="176"/>
                      <a:pt x="3577" y="427"/>
                      <a:pt x="2962" y="728"/>
                    </a:cubicBezTo>
                    <a:cubicBezTo>
                      <a:pt x="1883" y="1268"/>
                      <a:pt x="904" y="2121"/>
                      <a:pt x="440" y="3251"/>
                    </a:cubicBezTo>
                    <a:cubicBezTo>
                      <a:pt x="0" y="4380"/>
                      <a:pt x="51" y="5635"/>
                      <a:pt x="578" y="6739"/>
                    </a:cubicBezTo>
                    <a:cubicBezTo>
                      <a:pt x="1017" y="7630"/>
                      <a:pt x="1682" y="8396"/>
                      <a:pt x="2510" y="8960"/>
                    </a:cubicBezTo>
                    <a:cubicBezTo>
                      <a:pt x="3037" y="8609"/>
                      <a:pt x="3514" y="8182"/>
                      <a:pt x="3928" y="7718"/>
                    </a:cubicBezTo>
                    <a:cubicBezTo>
                      <a:pt x="3062" y="7254"/>
                      <a:pt x="2222" y="6739"/>
                      <a:pt x="1607" y="5986"/>
                    </a:cubicBezTo>
                    <a:cubicBezTo>
                      <a:pt x="916" y="5133"/>
                      <a:pt x="603" y="3903"/>
                      <a:pt x="1092" y="2924"/>
                    </a:cubicBezTo>
                    <a:cubicBezTo>
                      <a:pt x="1418" y="2272"/>
                      <a:pt x="2046" y="1820"/>
                      <a:pt x="2686" y="1481"/>
                    </a:cubicBezTo>
                    <a:cubicBezTo>
                      <a:pt x="3451" y="1067"/>
                      <a:pt x="4280" y="754"/>
                      <a:pt x="5145" y="565"/>
                    </a:cubicBezTo>
                    <a:cubicBezTo>
                      <a:pt x="5108" y="477"/>
                      <a:pt x="5083" y="402"/>
                      <a:pt x="5045" y="327"/>
                    </a:cubicBezTo>
                    <a:cubicBezTo>
                      <a:pt x="4995" y="214"/>
                      <a:pt x="4945" y="101"/>
                      <a:pt x="4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0;p28">
                <a:extLst>
                  <a:ext uri="{FF2B5EF4-FFF2-40B4-BE49-F238E27FC236}">
                    <a16:creationId xmlns:a16="http://schemas.microsoft.com/office/drawing/2014/main" id="{281FB164-1230-4F03-45D4-F3315226ABC9}"/>
                  </a:ext>
                </a:extLst>
              </p:cNvPr>
              <p:cNvSpPr/>
              <p:nvPr/>
            </p:nvSpPr>
            <p:spPr>
              <a:xfrm>
                <a:off x="2627524" y="2544492"/>
                <a:ext cx="626642" cy="541108"/>
              </a:xfrm>
              <a:custGeom>
                <a:avLst/>
                <a:gdLst/>
                <a:ahLst/>
                <a:cxnLst/>
                <a:rect l="l" t="t" r="r" b="b"/>
                <a:pathLst>
                  <a:path w="13616" h="11753" extrusionOk="0">
                    <a:moveTo>
                      <a:pt x="2033" y="0"/>
                    </a:moveTo>
                    <a:lnTo>
                      <a:pt x="2033" y="0"/>
                    </a:lnTo>
                    <a:cubicBezTo>
                      <a:pt x="703" y="1393"/>
                      <a:pt x="0" y="3275"/>
                      <a:pt x="113" y="5195"/>
                    </a:cubicBezTo>
                    <a:cubicBezTo>
                      <a:pt x="113" y="5296"/>
                      <a:pt x="126" y="5396"/>
                      <a:pt x="138" y="5497"/>
                    </a:cubicBezTo>
                    <a:cubicBezTo>
                      <a:pt x="164" y="5810"/>
                      <a:pt x="214" y="6124"/>
                      <a:pt x="289" y="6438"/>
                    </a:cubicBezTo>
                    <a:cubicBezTo>
                      <a:pt x="339" y="6664"/>
                      <a:pt x="415" y="6877"/>
                      <a:pt x="490" y="7090"/>
                    </a:cubicBezTo>
                    <a:cubicBezTo>
                      <a:pt x="553" y="7278"/>
                      <a:pt x="615" y="7454"/>
                      <a:pt x="703" y="7630"/>
                    </a:cubicBezTo>
                    <a:cubicBezTo>
                      <a:pt x="1816" y="10146"/>
                      <a:pt x="4305" y="11753"/>
                      <a:pt x="7035" y="11753"/>
                    </a:cubicBezTo>
                    <a:cubicBezTo>
                      <a:pt x="7137" y="11753"/>
                      <a:pt x="7239" y="11750"/>
                      <a:pt x="7341" y="11746"/>
                    </a:cubicBezTo>
                    <a:cubicBezTo>
                      <a:pt x="10203" y="11620"/>
                      <a:pt x="12687" y="9763"/>
                      <a:pt x="13616" y="7065"/>
                    </a:cubicBezTo>
                    <a:lnTo>
                      <a:pt x="13616" y="7065"/>
                    </a:lnTo>
                    <a:cubicBezTo>
                      <a:pt x="12222" y="8515"/>
                      <a:pt x="10414" y="9200"/>
                      <a:pt x="8624" y="9200"/>
                    </a:cubicBezTo>
                    <a:cubicBezTo>
                      <a:pt x="6013" y="9200"/>
                      <a:pt x="3443" y="7742"/>
                      <a:pt x="2259" y="5070"/>
                    </a:cubicBezTo>
                    <a:cubicBezTo>
                      <a:pt x="2184" y="4894"/>
                      <a:pt x="2096" y="4719"/>
                      <a:pt x="2046" y="4530"/>
                    </a:cubicBezTo>
                    <a:cubicBezTo>
                      <a:pt x="1983" y="4342"/>
                      <a:pt x="1908" y="4104"/>
                      <a:pt x="1845" y="3878"/>
                    </a:cubicBezTo>
                    <a:cubicBezTo>
                      <a:pt x="1782" y="3577"/>
                      <a:pt x="1720" y="3263"/>
                      <a:pt x="1694" y="2937"/>
                    </a:cubicBezTo>
                    <a:cubicBezTo>
                      <a:pt x="1682" y="2836"/>
                      <a:pt x="1682" y="2748"/>
                      <a:pt x="1669" y="2648"/>
                    </a:cubicBezTo>
                    <a:cubicBezTo>
                      <a:pt x="1619" y="1744"/>
                      <a:pt x="1745" y="853"/>
                      <a:pt x="2033"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1;p28">
                <a:extLst>
                  <a:ext uri="{FF2B5EF4-FFF2-40B4-BE49-F238E27FC236}">
                    <a16:creationId xmlns:a16="http://schemas.microsoft.com/office/drawing/2014/main" id="{35D5337E-A27D-FF9D-32CB-0ADA40739820}"/>
                  </a:ext>
                </a:extLst>
              </p:cNvPr>
              <p:cNvSpPr/>
              <p:nvPr/>
            </p:nvSpPr>
            <p:spPr>
              <a:xfrm>
                <a:off x="2454249" y="2463968"/>
                <a:ext cx="994546" cy="603400"/>
              </a:xfrm>
              <a:custGeom>
                <a:avLst/>
                <a:gdLst/>
                <a:ahLst/>
                <a:cxnLst/>
                <a:rect l="l" t="t" r="r" b="b"/>
                <a:pathLst>
                  <a:path w="21610" h="13106" extrusionOk="0">
                    <a:moveTo>
                      <a:pt x="638" y="0"/>
                    </a:moveTo>
                    <a:cubicBezTo>
                      <a:pt x="453" y="0"/>
                      <a:pt x="331" y="42"/>
                      <a:pt x="277" y="130"/>
                    </a:cubicBezTo>
                    <a:cubicBezTo>
                      <a:pt x="1" y="570"/>
                      <a:pt x="1632" y="2101"/>
                      <a:pt x="4330" y="4058"/>
                    </a:cubicBezTo>
                    <a:cubicBezTo>
                      <a:pt x="4368" y="3970"/>
                      <a:pt x="4405" y="3882"/>
                      <a:pt x="4443" y="3795"/>
                    </a:cubicBezTo>
                    <a:cubicBezTo>
                      <a:pt x="3100" y="2728"/>
                      <a:pt x="2360" y="1937"/>
                      <a:pt x="2536" y="1661"/>
                    </a:cubicBezTo>
                    <a:cubicBezTo>
                      <a:pt x="2576" y="1592"/>
                      <a:pt x="2671" y="1560"/>
                      <a:pt x="2814" y="1560"/>
                    </a:cubicBezTo>
                    <a:cubicBezTo>
                      <a:pt x="3244" y="1560"/>
                      <a:pt x="4112" y="1858"/>
                      <a:pt x="5271" y="2377"/>
                    </a:cubicBezTo>
                    <a:cubicBezTo>
                      <a:pt x="7354" y="3355"/>
                      <a:pt x="9387" y="4447"/>
                      <a:pt x="11345" y="5664"/>
                    </a:cubicBezTo>
                    <a:cubicBezTo>
                      <a:pt x="13328" y="6857"/>
                      <a:pt x="15235" y="8162"/>
                      <a:pt x="17067" y="9580"/>
                    </a:cubicBezTo>
                    <a:cubicBezTo>
                      <a:pt x="18385" y="10634"/>
                      <a:pt x="19113" y="11412"/>
                      <a:pt x="18950" y="11675"/>
                    </a:cubicBezTo>
                    <a:cubicBezTo>
                      <a:pt x="18906" y="11744"/>
                      <a:pt x="18809" y="11777"/>
                      <a:pt x="18663" y="11777"/>
                    </a:cubicBezTo>
                    <a:cubicBezTo>
                      <a:pt x="18224" y="11777"/>
                      <a:pt x="17346" y="11476"/>
                      <a:pt x="16176" y="10947"/>
                    </a:cubicBezTo>
                    <a:cubicBezTo>
                      <a:pt x="16113" y="11035"/>
                      <a:pt x="16051" y="11111"/>
                      <a:pt x="15988" y="11173"/>
                    </a:cubicBezTo>
                    <a:cubicBezTo>
                      <a:pt x="18389" y="12389"/>
                      <a:pt x="20226" y="13106"/>
                      <a:pt x="20983" y="13106"/>
                    </a:cubicBezTo>
                    <a:cubicBezTo>
                      <a:pt x="21164" y="13106"/>
                      <a:pt x="21283" y="13065"/>
                      <a:pt x="21334" y="12980"/>
                    </a:cubicBezTo>
                    <a:cubicBezTo>
                      <a:pt x="21610" y="12529"/>
                      <a:pt x="19979" y="10998"/>
                      <a:pt x="17293" y="9040"/>
                    </a:cubicBezTo>
                    <a:cubicBezTo>
                      <a:pt x="15712" y="7886"/>
                      <a:pt x="13754" y="6580"/>
                      <a:pt x="11596" y="5275"/>
                    </a:cubicBezTo>
                    <a:cubicBezTo>
                      <a:pt x="9437" y="3970"/>
                      <a:pt x="7379" y="2816"/>
                      <a:pt x="5635" y="1925"/>
                    </a:cubicBezTo>
                    <a:cubicBezTo>
                      <a:pt x="3230" y="722"/>
                      <a:pt x="1403" y="0"/>
                      <a:pt x="6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0C50D90F-B0F6-C0C6-0CB2-6328A0CE0E68}"/>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D9C2CE05-E1D8-FDD7-7A60-27C7B7D1B012}"/>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F6EE378E-F71F-FE9A-019F-86D71A28A886}"/>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1F635EA4-F952-5FD9-6A0C-28ADA90B8A5D}"/>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113CAB36-5BD6-A114-F8AB-0A1AB5F9CAB6}"/>
              </a:ext>
            </a:extLst>
          </p:cNvPr>
          <p:cNvSpPr txBox="1">
            <a:spLocks noGrp="1"/>
          </p:cNvSpPr>
          <p:nvPr>
            <p:ph type="title"/>
          </p:nvPr>
        </p:nvSpPr>
        <p:spPr>
          <a:xfrm>
            <a:off x="706651" y="552454"/>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Masa de carga útil promedio por F9 v1.1</a:t>
            </a:r>
            <a:endParaRPr dirty="0"/>
          </a:p>
        </p:txBody>
      </p:sp>
      <p:sp>
        <p:nvSpPr>
          <p:cNvPr id="398" name="Google Shape;398;p29">
            <a:extLst>
              <a:ext uri="{FF2B5EF4-FFF2-40B4-BE49-F238E27FC236}">
                <a16:creationId xmlns:a16="http://schemas.microsoft.com/office/drawing/2014/main" id="{427CD2A6-3960-0EC0-64EE-822D8DE76AF3}"/>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7521CEDF-DB61-7D95-D88D-C6BB795E19F5}"/>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70265AA3-FEDB-3BFF-BF0F-CC8400E2793B}"/>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0AACF11D-ED6D-7F0D-FF47-3F30D6747517}"/>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9E15B764-3857-FA7D-39CC-444451E222FF}"/>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5D890E0C-9EA9-0820-F3BE-7ACB0F8893E1}"/>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671F9C19-A571-4FAD-7344-C289C56B68F4}"/>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7DAE89D3-01BA-256C-A3C7-68086443F4D2}"/>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68F0D36E-9365-6C71-AFD4-59334F943BBA}"/>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099CD4E9-261A-FD63-85FE-D623A9842F67}"/>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AA71CDBB-5C94-EF5E-2ECA-9EAAD87E20EC}"/>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8DEC7154-55EC-87C7-FF12-8917C0DB3AA2}"/>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CuadroTexto 4">
            <a:extLst>
              <a:ext uri="{FF2B5EF4-FFF2-40B4-BE49-F238E27FC236}">
                <a16:creationId xmlns:a16="http://schemas.microsoft.com/office/drawing/2014/main" id="{4BAD2144-7F9A-B6F3-6366-4F7FE15647A1}"/>
              </a:ext>
            </a:extLst>
          </p:cNvPr>
          <p:cNvSpPr txBox="1"/>
          <p:nvPr/>
        </p:nvSpPr>
        <p:spPr>
          <a:xfrm>
            <a:off x="5364480" y="2013918"/>
            <a:ext cx="3492250" cy="1600438"/>
          </a:xfrm>
          <a:prstGeom prst="rect">
            <a:avLst/>
          </a:prstGeom>
          <a:noFill/>
        </p:spPr>
        <p:txBody>
          <a:bodyPr wrap="square">
            <a:spAutoFit/>
          </a:bodyPr>
          <a:lstStyle/>
          <a:p>
            <a:endParaRPr lang="es-MX" dirty="0"/>
          </a:p>
          <a:p>
            <a:r>
              <a:rPr lang="es-MX" dirty="0"/>
              <a:t>Esta consulta calcula la masa de carga útil promedio o los lanzamientos que utilizaron la versión de refuerzo F9 v1.1.</a:t>
            </a:r>
          </a:p>
          <a:p>
            <a:r>
              <a:rPr lang="es-MX" dirty="0"/>
              <a:t>La masa de carga útil promedio del F9 1.1 se encuentra en el extremo inferior de nuestro rango de masa de carga útil</a:t>
            </a:r>
            <a:endParaRPr lang="es-CL" dirty="0"/>
          </a:p>
        </p:txBody>
      </p:sp>
      <p:sp>
        <p:nvSpPr>
          <p:cNvPr id="2" name="object 5">
            <a:extLst>
              <a:ext uri="{FF2B5EF4-FFF2-40B4-BE49-F238E27FC236}">
                <a16:creationId xmlns:a16="http://schemas.microsoft.com/office/drawing/2014/main" id="{51D33158-6755-FECD-435F-05DFFCB7C6E3}"/>
              </a:ext>
            </a:extLst>
          </p:cNvPr>
          <p:cNvSpPr/>
          <p:nvPr/>
        </p:nvSpPr>
        <p:spPr>
          <a:xfrm>
            <a:off x="811750" y="1921464"/>
            <a:ext cx="4041662" cy="240255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04408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B512CA73-B4F2-8F62-3E92-FCA670B29E0E}"/>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5026B549-AE7B-4146-2A4E-5CEA1F2BB45E}"/>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6AFE68F6-0D0C-C5DE-8410-B00CB9A9EA26}"/>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0BF667D8-53EE-B0A6-543D-4E7B516FB74F}"/>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166B9C36-B7D8-4760-C726-133A6E9D3549}"/>
              </a:ext>
            </a:extLst>
          </p:cNvPr>
          <p:cNvSpPr txBox="1">
            <a:spLocks noGrp="1"/>
          </p:cNvSpPr>
          <p:nvPr>
            <p:ph type="title"/>
          </p:nvPr>
        </p:nvSpPr>
        <p:spPr>
          <a:xfrm>
            <a:off x="811750" y="323722"/>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Impulsores que llevaban la máxima carga útil</a:t>
            </a:r>
            <a:endParaRPr dirty="0"/>
          </a:p>
        </p:txBody>
      </p:sp>
      <p:sp>
        <p:nvSpPr>
          <p:cNvPr id="398" name="Google Shape;398;p29">
            <a:extLst>
              <a:ext uri="{FF2B5EF4-FFF2-40B4-BE49-F238E27FC236}">
                <a16:creationId xmlns:a16="http://schemas.microsoft.com/office/drawing/2014/main" id="{DE71DBEF-1359-3666-B6F8-D3BFC2083052}"/>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C95830B0-8524-196B-0677-ABF79015771B}"/>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0433AD21-95FE-FABF-12D2-06B6088372B9}"/>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E4AE9A67-9A49-E83C-CC85-0A12F103F063}"/>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65120D00-436F-D297-654C-BF3520B0C568}"/>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A97D7EA3-CEB8-BBE5-9873-C95DEFD0CD38}"/>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AEC67649-CEAF-C188-F0C4-AC65ABA39718}"/>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BF57D46C-3813-AAF2-F89D-C2AF1A202059}"/>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9761E629-766F-9CD1-78FD-A3D8CBD0164F}"/>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98038532-1EBE-8D52-70DC-F03E9C00B551}"/>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9D767FC3-2AA8-729C-5AA2-5C701783667A}"/>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140464CB-286B-0EF8-BED7-E2FCCCF07DDA}"/>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object 2">
            <a:extLst>
              <a:ext uri="{FF2B5EF4-FFF2-40B4-BE49-F238E27FC236}">
                <a16:creationId xmlns:a16="http://schemas.microsoft.com/office/drawing/2014/main" id="{C5B4D605-8FF3-27E3-515A-4E0E56AE43A2}"/>
              </a:ext>
            </a:extLst>
          </p:cNvPr>
          <p:cNvSpPr/>
          <p:nvPr/>
        </p:nvSpPr>
        <p:spPr>
          <a:xfrm>
            <a:off x="746700" y="1706928"/>
            <a:ext cx="3789145" cy="3242679"/>
          </a:xfrm>
          <a:prstGeom prst="rect">
            <a:avLst/>
          </a:prstGeom>
          <a:blipFill>
            <a:blip r:embed="rId3" cstate="print"/>
            <a:stretch>
              <a:fillRect/>
            </a:stretch>
          </a:blipFill>
        </p:spPr>
        <p:txBody>
          <a:bodyPr wrap="square" lIns="0" tIns="0" rIns="0" bIns="0" rtlCol="0"/>
          <a:lstStyle/>
          <a:p>
            <a:endParaRPr/>
          </a:p>
        </p:txBody>
      </p:sp>
      <p:sp>
        <p:nvSpPr>
          <p:cNvPr id="8" name="CuadroTexto 7">
            <a:extLst>
              <a:ext uri="{FF2B5EF4-FFF2-40B4-BE49-F238E27FC236}">
                <a16:creationId xmlns:a16="http://schemas.microsoft.com/office/drawing/2014/main" id="{97DD3A62-37D4-1844-88D4-6B6EBEB58A3C}"/>
              </a:ext>
            </a:extLst>
          </p:cNvPr>
          <p:cNvSpPr txBox="1"/>
          <p:nvPr/>
        </p:nvSpPr>
        <p:spPr>
          <a:xfrm>
            <a:off x="5364480" y="2013918"/>
            <a:ext cx="3492250" cy="1384995"/>
          </a:xfrm>
          <a:prstGeom prst="rect">
            <a:avLst/>
          </a:prstGeom>
          <a:noFill/>
        </p:spPr>
        <p:txBody>
          <a:bodyPr wrap="square">
            <a:spAutoFit/>
          </a:bodyPr>
          <a:lstStyle/>
          <a:p>
            <a:endParaRPr lang="es-MX" dirty="0"/>
          </a:p>
          <a:p>
            <a:r>
              <a:rPr lang="es-MX" dirty="0"/>
              <a:t>Esta consulta devuelve las cuatro versiones de propulsor que tuvieron aterrizajes exitosos en naves con drones y una masa de carga útil entre 4000 y 6000, de manera no inclusiva.</a:t>
            </a:r>
            <a:endParaRPr lang="es-CL" dirty="0"/>
          </a:p>
        </p:txBody>
      </p:sp>
    </p:spTree>
    <p:extLst>
      <p:ext uri="{BB962C8B-B14F-4D97-AF65-F5344CB8AC3E}">
        <p14:creationId xmlns:p14="http://schemas.microsoft.com/office/powerpoint/2010/main" val="1905662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8">
          <a:extLst>
            <a:ext uri="{FF2B5EF4-FFF2-40B4-BE49-F238E27FC236}">
              <a16:creationId xmlns:a16="http://schemas.microsoft.com/office/drawing/2014/main" id="{4DC7DD55-E2FD-B6D2-46A8-66465A8C788D}"/>
            </a:ext>
          </a:extLst>
        </p:cNvPr>
        <p:cNvGrpSpPr/>
        <p:nvPr/>
      </p:nvGrpSpPr>
      <p:grpSpPr>
        <a:xfrm>
          <a:off x="0" y="0"/>
          <a:ext cx="0" cy="0"/>
          <a:chOff x="0" y="0"/>
          <a:chExt cx="0" cy="0"/>
        </a:xfrm>
      </p:grpSpPr>
      <p:sp>
        <p:nvSpPr>
          <p:cNvPr id="1149" name="Google Shape;1149;p62">
            <a:extLst>
              <a:ext uri="{FF2B5EF4-FFF2-40B4-BE49-F238E27FC236}">
                <a16:creationId xmlns:a16="http://schemas.microsoft.com/office/drawing/2014/main" id="{CA4A3E5D-AB33-CD02-34D8-278F24547A04}"/>
              </a:ext>
            </a:extLst>
          </p:cNvPr>
          <p:cNvSpPr txBox="1">
            <a:spLocks noGrp="1"/>
          </p:cNvSpPr>
          <p:nvPr>
            <p:ph type="ctrTitle"/>
          </p:nvPr>
        </p:nvSpPr>
        <p:spPr>
          <a:xfrm>
            <a:off x="545677" y="1598066"/>
            <a:ext cx="71178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Interactive Map with  Folium</a:t>
            </a:r>
            <a:endParaRPr lang="en-US" dirty="0">
              <a:solidFill>
                <a:schemeClr val="dk2"/>
              </a:solidFill>
            </a:endParaRPr>
          </a:p>
        </p:txBody>
      </p:sp>
      <p:grpSp>
        <p:nvGrpSpPr>
          <p:cNvPr id="1151" name="Google Shape;1151;p62">
            <a:extLst>
              <a:ext uri="{FF2B5EF4-FFF2-40B4-BE49-F238E27FC236}">
                <a16:creationId xmlns:a16="http://schemas.microsoft.com/office/drawing/2014/main" id="{71FD7A62-F80D-BC7F-6B62-09B501939A20}"/>
              </a:ext>
            </a:extLst>
          </p:cNvPr>
          <p:cNvGrpSpPr/>
          <p:nvPr/>
        </p:nvGrpSpPr>
        <p:grpSpPr>
          <a:xfrm>
            <a:off x="5204708" y="2088440"/>
            <a:ext cx="4703275" cy="3598898"/>
            <a:chOff x="12584275" y="1481900"/>
            <a:chExt cx="3443100" cy="2634625"/>
          </a:xfrm>
        </p:grpSpPr>
        <p:sp>
          <p:nvSpPr>
            <p:cNvPr id="1152" name="Google Shape;1152;p62">
              <a:extLst>
                <a:ext uri="{FF2B5EF4-FFF2-40B4-BE49-F238E27FC236}">
                  <a16:creationId xmlns:a16="http://schemas.microsoft.com/office/drawing/2014/main" id="{0E6400A6-519A-1169-63D5-6589BC1AB382}"/>
                </a:ext>
              </a:extLst>
            </p:cNvPr>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2">
              <a:extLst>
                <a:ext uri="{FF2B5EF4-FFF2-40B4-BE49-F238E27FC236}">
                  <a16:creationId xmlns:a16="http://schemas.microsoft.com/office/drawing/2014/main" id="{C934A9C6-E90B-3B87-00AC-4CCA538D01CB}"/>
                </a:ext>
              </a:extLst>
            </p:cNvPr>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2">
              <a:extLst>
                <a:ext uri="{FF2B5EF4-FFF2-40B4-BE49-F238E27FC236}">
                  <a16:creationId xmlns:a16="http://schemas.microsoft.com/office/drawing/2014/main" id="{1B54FBF2-9769-DE8F-F830-BD7F0D3FFAC0}"/>
                </a:ext>
              </a:extLst>
            </p:cNvPr>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a:extLst>
                <a:ext uri="{FF2B5EF4-FFF2-40B4-BE49-F238E27FC236}">
                  <a16:creationId xmlns:a16="http://schemas.microsoft.com/office/drawing/2014/main" id="{9DD8FF3F-FE0C-75A4-2F73-9D9FE6BEC5A9}"/>
                </a:ext>
              </a:extLst>
            </p:cNvPr>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a:extLst>
                <a:ext uri="{FF2B5EF4-FFF2-40B4-BE49-F238E27FC236}">
                  <a16:creationId xmlns:a16="http://schemas.microsoft.com/office/drawing/2014/main" id="{A1AE7412-508E-84CA-3A00-5A6CE86A0489}"/>
                </a:ext>
              </a:extLst>
            </p:cNvPr>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2">
              <a:extLst>
                <a:ext uri="{FF2B5EF4-FFF2-40B4-BE49-F238E27FC236}">
                  <a16:creationId xmlns:a16="http://schemas.microsoft.com/office/drawing/2014/main" id="{EA49650B-B341-103F-E9CA-3D04FB1E80FF}"/>
                </a:ext>
              </a:extLst>
            </p:cNvPr>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2">
              <a:extLst>
                <a:ext uri="{FF2B5EF4-FFF2-40B4-BE49-F238E27FC236}">
                  <a16:creationId xmlns:a16="http://schemas.microsoft.com/office/drawing/2014/main" id="{B96DAF15-74E9-7269-EBDF-3BAFB2D94DD0}"/>
                </a:ext>
              </a:extLst>
            </p:cNvPr>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2">
              <a:extLst>
                <a:ext uri="{FF2B5EF4-FFF2-40B4-BE49-F238E27FC236}">
                  <a16:creationId xmlns:a16="http://schemas.microsoft.com/office/drawing/2014/main" id="{21BB4190-6C2C-1D08-919A-2947FDDEC437}"/>
                </a:ext>
              </a:extLst>
            </p:cNvPr>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2">
              <a:extLst>
                <a:ext uri="{FF2B5EF4-FFF2-40B4-BE49-F238E27FC236}">
                  <a16:creationId xmlns:a16="http://schemas.microsoft.com/office/drawing/2014/main" id="{B365F086-1796-378F-4602-DC31249EC255}"/>
                </a:ext>
              </a:extLst>
            </p:cNvPr>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2">
              <a:extLst>
                <a:ext uri="{FF2B5EF4-FFF2-40B4-BE49-F238E27FC236}">
                  <a16:creationId xmlns:a16="http://schemas.microsoft.com/office/drawing/2014/main" id="{1094E8B7-8154-3AD0-2670-F7DAF448B756}"/>
                </a:ext>
              </a:extLst>
            </p:cNvPr>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2">
              <a:extLst>
                <a:ext uri="{FF2B5EF4-FFF2-40B4-BE49-F238E27FC236}">
                  <a16:creationId xmlns:a16="http://schemas.microsoft.com/office/drawing/2014/main" id="{F8B4E9B8-2DEB-C143-8012-3944EFD31A0A}"/>
                </a:ext>
              </a:extLst>
            </p:cNvPr>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2">
              <a:extLst>
                <a:ext uri="{FF2B5EF4-FFF2-40B4-BE49-F238E27FC236}">
                  <a16:creationId xmlns:a16="http://schemas.microsoft.com/office/drawing/2014/main" id="{2D97E811-3C4B-4995-31F7-9AAE36C9675E}"/>
                </a:ext>
              </a:extLst>
            </p:cNvPr>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2">
              <a:extLst>
                <a:ext uri="{FF2B5EF4-FFF2-40B4-BE49-F238E27FC236}">
                  <a16:creationId xmlns:a16="http://schemas.microsoft.com/office/drawing/2014/main" id="{B68CE35E-C01B-89C5-A515-E7EE9AC89527}"/>
                </a:ext>
              </a:extLst>
            </p:cNvPr>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2">
              <a:extLst>
                <a:ext uri="{FF2B5EF4-FFF2-40B4-BE49-F238E27FC236}">
                  <a16:creationId xmlns:a16="http://schemas.microsoft.com/office/drawing/2014/main" id="{DC2440FA-61F4-D6F5-5EC2-90EB3F95FE42}"/>
                </a:ext>
              </a:extLst>
            </p:cNvPr>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2">
              <a:extLst>
                <a:ext uri="{FF2B5EF4-FFF2-40B4-BE49-F238E27FC236}">
                  <a16:creationId xmlns:a16="http://schemas.microsoft.com/office/drawing/2014/main" id="{45C2FC2B-141E-4828-6308-3A24232B58E2}"/>
                </a:ext>
              </a:extLst>
            </p:cNvPr>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2">
              <a:extLst>
                <a:ext uri="{FF2B5EF4-FFF2-40B4-BE49-F238E27FC236}">
                  <a16:creationId xmlns:a16="http://schemas.microsoft.com/office/drawing/2014/main" id="{157947A6-6CC5-7AA3-6BC0-B9FB3CCB9FA9}"/>
                </a:ext>
              </a:extLst>
            </p:cNvPr>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2">
              <a:extLst>
                <a:ext uri="{FF2B5EF4-FFF2-40B4-BE49-F238E27FC236}">
                  <a16:creationId xmlns:a16="http://schemas.microsoft.com/office/drawing/2014/main" id="{1BF08D11-8088-6F84-98F1-AE4A43940F8B}"/>
                </a:ext>
              </a:extLst>
            </p:cNvPr>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2">
              <a:extLst>
                <a:ext uri="{FF2B5EF4-FFF2-40B4-BE49-F238E27FC236}">
                  <a16:creationId xmlns:a16="http://schemas.microsoft.com/office/drawing/2014/main" id="{E5C761D8-6CBC-FF0A-8090-32DC65EFBEE4}"/>
                </a:ext>
              </a:extLst>
            </p:cNvPr>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2">
              <a:extLst>
                <a:ext uri="{FF2B5EF4-FFF2-40B4-BE49-F238E27FC236}">
                  <a16:creationId xmlns:a16="http://schemas.microsoft.com/office/drawing/2014/main" id="{AD92B4E1-88EF-BD21-0489-5DC4A81B3213}"/>
                </a:ext>
              </a:extLst>
            </p:cNvPr>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2">
              <a:extLst>
                <a:ext uri="{FF2B5EF4-FFF2-40B4-BE49-F238E27FC236}">
                  <a16:creationId xmlns:a16="http://schemas.microsoft.com/office/drawing/2014/main" id="{8CDEA56A-CB9B-8507-1B4A-598354C99550}"/>
                </a:ext>
              </a:extLst>
            </p:cNvPr>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2">
              <a:extLst>
                <a:ext uri="{FF2B5EF4-FFF2-40B4-BE49-F238E27FC236}">
                  <a16:creationId xmlns:a16="http://schemas.microsoft.com/office/drawing/2014/main" id="{9E8FC5CF-928F-6FA5-6BB4-0F71FEC04522}"/>
                </a:ext>
              </a:extLst>
            </p:cNvPr>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2">
              <a:extLst>
                <a:ext uri="{FF2B5EF4-FFF2-40B4-BE49-F238E27FC236}">
                  <a16:creationId xmlns:a16="http://schemas.microsoft.com/office/drawing/2014/main" id="{96306DF4-706C-55D6-AAFD-FB10FBDA94DC}"/>
                </a:ext>
              </a:extLst>
            </p:cNvPr>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2">
              <a:extLst>
                <a:ext uri="{FF2B5EF4-FFF2-40B4-BE49-F238E27FC236}">
                  <a16:creationId xmlns:a16="http://schemas.microsoft.com/office/drawing/2014/main" id="{6A6BA291-EFAC-33DE-E156-4EC188F47420}"/>
                </a:ext>
              </a:extLst>
            </p:cNvPr>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2">
              <a:extLst>
                <a:ext uri="{FF2B5EF4-FFF2-40B4-BE49-F238E27FC236}">
                  <a16:creationId xmlns:a16="http://schemas.microsoft.com/office/drawing/2014/main" id="{F6CE3A16-5E85-6706-4F63-FBD12C6E3D4C}"/>
                </a:ext>
              </a:extLst>
            </p:cNvPr>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2">
              <a:extLst>
                <a:ext uri="{FF2B5EF4-FFF2-40B4-BE49-F238E27FC236}">
                  <a16:creationId xmlns:a16="http://schemas.microsoft.com/office/drawing/2014/main" id="{57E4447B-CD8B-91E5-D2C3-210A634E6591}"/>
                </a:ext>
              </a:extLst>
            </p:cNvPr>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2">
              <a:extLst>
                <a:ext uri="{FF2B5EF4-FFF2-40B4-BE49-F238E27FC236}">
                  <a16:creationId xmlns:a16="http://schemas.microsoft.com/office/drawing/2014/main" id="{D01A9028-6496-29A9-0C0E-E088827FEC99}"/>
                </a:ext>
              </a:extLst>
            </p:cNvPr>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a:extLst>
                <a:ext uri="{FF2B5EF4-FFF2-40B4-BE49-F238E27FC236}">
                  <a16:creationId xmlns:a16="http://schemas.microsoft.com/office/drawing/2014/main" id="{1E506B18-434F-C93B-7D64-CABCE7C6E38E}"/>
                </a:ext>
              </a:extLst>
            </p:cNvPr>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a:extLst>
                <a:ext uri="{FF2B5EF4-FFF2-40B4-BE49-F238E27FC236}">
                  <a16:creationId xmlns:a16="http://schemas.microsoft.com/office/drawing/2014/main" id="{EFDFAB55-D636-C396-ACEF-42573836D476}"/>
                </a:ext>
              </a:extLst>
            </p:cNvPr>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a:extLst>
                <a:ext uri="{FF2B5EF4-FFF2-40B4-BE49-F238E27FC236}">
                  <a16:creationId xmlns:a16="http://schemas.microsoft.com/office/drawing/2014/main" id="{94F7074F-9AF1-BEAC-3746-9F6766BFB7AD}"/>
                </a:ext>
              </a:extLst>
            </p:cNvPr>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a:extLst>
                <a:ext uri="{FF2B5EF4-FFF2-40B4-BE49-F238E27FC236}">
                  <a16:creationId xmlns:a16="http://schemas.microsoft.com/office/drawing/2014/main" id="{BC6C1AAC-8568-BE8C-60E7-FED0B2E0CC2A}"/>
                </a:ext>
              </a:extLst>
            </p:cNvPr>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2">
              <a:extLst>
                <a:ext uri="{FF2B5EF4-FFF2-40B4-BE49-F238E27FC236}">
                  <a16:creationId xmlns:a16="http://schemas.microsoft.com/office/drawing/2014/main" id="{BFEF60EF-10D2-C7C5-7E64-B5450B67D25D}"/>
                </a:ext>
              </a:extLst>
            </p:cNvPr>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2">
              <a:extLst>
                <a:ext uri="{FF2B5EF4-FFF2-40B4-BE49-F238E27FC236}">
                  <a16:creationId xmlns:a16="http://schemas.microsoft.com/office/drawing/2014/main" id="{D86567A3-AF7B-59EB-DB4D-E3FBD08B2FFE}"/>
                </a:ext>
              </a:extLst>
            </p:cNvPr>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a:extLst>
                <a:ext uri="{FF2B5EF4-FFF2-40B4-BE49-F238E27FC236}">
                  <a16:creationId xmlns:a16="http://schemas.microsoft.com/office/drawing/2014/main" id="{7D2289D9-FB96-B298-2221-B683B8A246E7}"/>
                </a:ext>
              </a:extLst>
            </p:cNvPr>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a:extLst>
                <a:ext uri="{FF2B5EF4-FFF2-40B4-BE49-F238E27FC236}">
                  <a16:creationId xmlns:a16="http://schemas.microsoft.com/office/drawing/2014/main" id="{FFDD4BAD-51A2-F2A2-B247-3A11E8DE133D}"/>
                </a:ext>
              </a:extLst>
            </p:cNvPr>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a:extLst>
                <a:ext uri="{FF2B5EF4-FFF2-40B4-BE49-F238E27FC236}">
                  <a16:creationId xmlns:a16="http://schemas.microsoft.com/office/drawing/2014/main" id="{3684A277-D008-43B0-56E4-BE4F0023135D}"/>
                </a:ext>
              </a:extLst>
            </p:cNvPr>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a:extLst>
                <a:ext uri="{FF2B5EF4-FFF2-40B4-BE49-F238E27FC236}">
                  <a16:creationId xmlns:a16="http://schemas.microsoft.com/office/drawing/2014/main" id="{544041FC-A443-D4A2-4988-8B1443ADEAA1}"/>
                </a:ext>
              </a:extLst>
            </p:cNvPr>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a:extLst>
                <a:ext uri="{FF2B5EF4-FFF2-40B4-BE49-F238E27FC236}">
                  <a16:creationId xmlns:a16="http://schemas.microsoft.com/office/drawing/2014/main" id="{8CCE8C48-4748-D060-67A2-0ADF6DA3C7AE}"/>
                </a:ext>
              </a:extLst>
            </p:cNvPr>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a:extLst>
                <a:ext uri="{FF2B5EF4-FFF2-40B4-BE49-F238E27FC236}">
                  <a16:creationId xmlns:a16="http://schemas.microsoft.com/office/drawing/2014/main" id="{1544B7BF-72FA-5B9F-B9AC-3EB0F41A4BD0}"/>
                </a:ext>
              </a:extLst>
            </p:cNvPr>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a:extLst>
                <a:ext uri="{FF2B5EF4-FFF2-40B4-BE49-F238E27FC236}">
                  <a16:creationId xmlns:a16="http://schemas.microsoft.com/office/drawing/2014/main" id="{9FFBF3E1-3F3C-82DC-4EE7-4E1840E17765}"/>
                </a:ext>
              </a:extLst>
            </p:cNvPr>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a:extLst>
                <a:ext uri="{FF2B5EF4-FFF2-40B4-BE49-F238E27FC236}">
                  <a16:creationId xmlns:a16="http://schemas.microsoft.com/office/drawing/2014/main" id="{1898B84F-DF1A-571A-EE04-0F7DAB207F77}"/>
                </a:ext>
              </a:extLst>
            </p:cNvPr>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a:extLst>
                <a:ext uri="{FF2B5EF4-FFF2-40B4-BE49-F238E27FC236}">
                  <a16:creationId xmlns:a16="http://schemas.microsoft.com/office/drawing/2014/main" id="{37EFAD48-8F6E-C35F-0FD5-118EE78A033F}"/>
                </a:ext>
              </a:extLst>
            </p:cNvPr>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a:extLst>
                <a:ext uri="{FF2B5EF4-FFF2-40B4-BE49-F238E27FC236}">
                  <a16:creationId xmlns:a16="http://schemas.microsoft.com/office/drawing/2014/main" id="{DB9D0F60-3B1F-3F2F-6F13-63812DA8F0DE}"/>
                </a:ext>
              </a:extLst>
            </p:cNvPr>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a:extLst>
                <a:ext uri="{FF2B5EF4-FFF2-40B4-BE49-F238E27FC236}">
                  <a16:creationId xmlns:a16="http://schemas.microsoft.com/office/drawing/2014/main" id="{9CC492B7-6EDE-B208-BC97-572048E86BC6}"/>
                </a:ext>
              </a:extLst>
            </p:cNvPr>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a:extLst>
                <a:ext uri="{FF2B5EF4-FFF2-40B4-BE49-F238E27FC236}">
                  <a16:creationId xmlns:a16="http://schemas.microsoft.com/office/drawing/2014/main" id="{15CB89FD-6E50-CCB3-2209-4F7EEDA1C246}"/>
                </a:ext>
              </a:extLst>
            </p:cNvPr>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a:extLst>
                <a:ext uri="{FF2B5EF4-FFF2-40B4-BE49-F238E27FC236}">
                  <a16:creationId xmlns:a16="http://schemas.microsoft.com/office/drawing/2014/main" id="{D9FEF065-7ECD-E1B1-A8DF-5100719FC21F}"/>
                </a:ext>
              </a:extLst>
            </p:cNvPr>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a:extLst>
                <a:ext uri="{FF2B5EF4-FFF2-40B4-BE49-F238E27FC236}">
                  <a16:creationId xmlns:a16="http://schemas.microsoft.com/office/drawing/2014/main" id="{DD6BCD83-233C-5E3B-F5B8-7F22565B37A2}"/>
                </a:ext>
              </a:extLst>
            </p:cNvPr>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2">
              <a:extLst>
                <a:ext uri="{FF2B5EF4-FFF2-40B4-BE49-F238E27FC236}">
                  <a16:creationId xmlns:a16="http://schemas.microsoft.com/office/drawing/2014/main" id="{35C0DFF2-3337-5A23-70B2-F04A1A152B9F}"/>
                </a:ext>
              </a:extLst>
            </p:cNvPr>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a:extLst>
                <a:ext uri="{FF2B5EF4-FFF2-40B4-BE49-F238E27FC236}">
                  <a16:creationId xmlns:a16="http://schemas.microsoft.com/office/drawing/2014/main" id="{E8ECE05A-217F-30C4-703F-736628B96FA6}"/>
                </a:ext>
              </a:extLst>
            </p:cNvPr>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2">
              <a:extLst>
                <a:ext uri="{FF2B5EF4-FFF2-40B4-BE49-F238E27FC236}">
                  <a16:creationId xmlns:a16="http://schemas.microsoft.com/office/drawing/2014/main" id="{DE5C9CED-C320-8ED9-1220-EDB860E66734}"/>
                </a:ext>
              </a:extLst>
            </p:cNvPr>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2">
              <a:extLst>
                <a:ext uri="{FF2B5EF4-FFF2-40B4-BE49-F238E27FC236}">
                  <a16:creationId xmlns:a16="http://schemas.microsoft.com/office/drawing/2014/main" id="{66FAADED-B65B-2144-9B7C-340CD6033CC8}"/>
                </a:ext>
              </a:extLst>
            </p:cNvPr>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a:extLst>
                <a:ext uri="{FF2B5EF4-FFF2-40B4-BE49-F238E27FC236}">
                  <a16:creationId xmlns:a16="http://schemas.microsoft.com/office/drawing/2014/main" id="{99F5A0E5-58C2-50E4-C32C-EE7D74AD332C}"/>
                </a:ext>
              </a:extLst>
            </p:cNvPr>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2">
              <a:extLst>
                <a:ext uri="{FF2B5EF4-FFF2-40B4-BE49-F238E27FC236}">
                  <a16:creationId xmlns:a16="http://schemas.microsoft.com/office/drawing/2014/main" id="{96230174-2E79-E549-4FC9-6FDB0B6B2B8B}"/>
                </a:ext>
              </a:extLst>
            </p:cNvPr>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2">
              <a:extLst>
                <a:ext uri="{FF2B5EF4-FFF2-40B4-BE49-F238E27FC236}">
                  <a16:creationId xmlns:a16="http://schemas.microsoft.com/office/drawing/2014/main" id="{52FFEBDB-9FA8-C4DD-EA2D-DD79BBB7C89F}"/>
                </a:ext>
              </a:extLst>
            </p:cNvPr>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2">
              <a:extLst>
                <a:ext uri="{FF2B5EF4-FFF2-40B4-BE49-F238E27FC236}">
                  <a16:creationId xmlns:a16="http://schemas.microsoft.com/office/drawing/2014/main" id="{9B3B8A34-16B6-3FF3-A8CE-6446EC512DA7}"/>
                </a:ext>
              </a:extLst>
            </p:cNvPr>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2">
              <a:extLst>
                <a:ext uri="{FF2B5EF4-FFF2-40B4-BE49-F238E27FC236}">
                  <a16:creationId xmlns:a16="http://schemas.microsoft.com/office/drawing/2014/main" id="{EA8F94D5-9B05-FBBF-A2FA-54F78A5C6779}"/>
                </a:ext>
              </a:extLst>
            </p:cNvPr>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2">
              <a:extLst>
                <a:ext uri="{FF2B5EF4-FFF2-40B4-BE49-F238E27FC236}">
                  <a16:creationId xmlns:a16="http://schemas.microsoft.com/office/drawing/2014/main" id="{4B576123-B6AD-3A5C-7BF1-519BC5184430}"/>
                </a:ext>
              </a:extLst>
            </p:cNvPr>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2">
              <a:extLst>
                <a:ext uri="{FF2B5EF4-FFF2-40B4-BE49-F238E27FC236}">
                  <a16:creationId xmlns:a16="http://schemas.microsoft.com/office/drawing/2014/main" id="{9B643991-F128-39D4-475B-F5718773152B}"/>
                </a:ext>
              </a:extLst>
            </p:cNvPr>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2">
              <a:extLst>
                <a:ext uri="{FF2B5EF4-FFF2-40B4-BE49-F238E27FC236}">
                  <a16:creationId xmlns:a16="http://schemas.microsoft.com/office/drawing/2014/main" id="{535589A3-968E-B2F8-776A-4A150142F59A}"/>
                </a:ext>
              </a:extLst>
            </p:cNvPr>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2">
              <a:extLst>
                <a:ext uri="{FF2B5EF4-FFF2-40B4-BE49-F238E27FC236}">
                  <a16:creationId xmlns:a16="http://schemas.microsoft.com/office/drawing/2014/main" id="{DBD9ADE7-0BC2-C10E-CECA-D3E1F49174FA}"/>
                </a:ext>
              </a:extLst>
            </p:cNvPr>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2">
              <a:extLst>
                <a:ext uri="{FF2B5EF4-FFF2-40B4-BE49-F238E27FC236}">
                  <a16:creationId xmlns:a16="http://schemas.microsoft.com/office/drawing/2014/main" id="{C6A7150E-DB98-F497-30BB-929A72FD91E1}"/>
                </a:ext>
              </a:extLst>
            </p:cNvPr>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2">
              <a:extLst>
                <a:ext uri="{FF2B5EF4-FFF2-40B4-BE49-F238E27FC236}">
                  <a16:creationId xmlns:a16="http://schemas.microsoft.com/office/drawing/2014/main" id="{248F4865-D94F-E626-9D65-98A8D6363767}"/>
                </a:ext>
              </a:extLst>
            </p:cNvPr>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2">
              <a:extLst>
                <a:ext uri="{FF2B5EF4-FFF2-40B4-BE49-F238E27FC236}">
                  <a16:creationId xmlns:a16="http://schemas.microsoft.com/office/drawing/2014/main" id="{548651AC-E978-0D1D-5594-AB2B0036B1D4}"/>
                </a:ext>
              </a:extLst>
            </p:cNvPr>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2">
              <a:extLst>
                <a:ext uri="{FF2B5EF4-FFF2-40B4-BE49-F238E27FC236}">
                  <a16:creationId xmlns:a16="http://schemas.microsoft.com/office/drawing/2014/main" id="{D1CBC3EC-C555-75DE-EAB7-CB0A6FAF5A1F}"/>
                </a:ext>
              </a:extLst>
            </p:cNvPr>
            <p:cNvSpPr/>
            <p:nvPr/>
          </p:nvSpPr>
          <p:spPr>
            <a:xfrm>
              <a:off x="13296300" y="1719050"/>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2">
              <a:extLst>
                <a:ext uri="{FF2B5EF4-FFF2-40B4-BE49-F238E27FC236}">
                  <a16:creationId xmlns:a16="http://schemas.microsoft.com/office/drawing/2014/main" id="{FF02508B-A2BA-FEA6-6F2F-965A8AFD42AB}"/>
                </a:ext>
              </a:extLst>
            </p:cNvPr>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2">
              <a:extLst>
                <a:ext uri="{FF2B5EF4-FFF2-40B4-BE49-F238E27FC236}">
                  <a16:creationId xmlns:a16="http://schemas.microsoft.com/office/drawing/2014/main" id="{33ECB899-BF90-C1A1-CF69-6F5003649953}"/>
                </a:ext>
              </a:extLst>
            </p:cNvPr>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2">
              <a:extLst>
                <a:ext uri="{FF2B5EF4-FFF2-40B4-BE49-F238E27FC236}">
                  <a16:creationId xmlns:a16="http://schemas.microsoft.com/office/drawing/2014/main" id="{9DA1E5EA-3667-E497-EC35-39E3DE783D42}"/>
                </a:ext>
              </a:extLst>
            </p:cNvPr>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a:extLst>
                <a:ext uri="{FF2B5EF4-FFF2-40B4-BE49-F238E27FC236}">
                  <a16:creationId xmlns:a16="http://schemas.microsoft.com/office/drawing/2014/main" id="{B87423FA-A92B-B1F7-CAE6-9C8ACD385E90}"/>
                </a:ext>
              </a:extLst>
            </p:cNvPr>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62">
            <a:extLst>
              <a:ext uri="{FF2B5EF4-FFF2-40B4-BE49-F238E27FC236}">
                <a16:creationId xmlns:a16="http://schemas.microsoft.com/office/drawing/2014/main" id="{DC63E50C-ABF7-7627-7CB6-672DC41D043B}"/>
              </a:ext>
            </a:extLst>
          </p:cNvPr>
          <p:cNvSpPr/>
          <p:nvPr/>
        </p:nvSpPr>
        <p:spPr>
          <a:xfrm rot="635405">
            <a:off x="6740084" y="-197881"/>
            <a:ext cx="1976569" cy="1188519"/>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2">
            <a:extLst>
              <a:ext uri="{FF2B5EF4-FFF2-40B4-BE49-F238E27FC236}">
                <a16:creationId xmlns:a16="http://schemas.microsoft.com/office/drawing/2014/main" id="{B7F29079-8BF7-BC4E-EB27-ED51022E7AA6}"/>
              </a:ext>
            </a:extLst>
          </p:cNvPr>
          <p:cNvGrpSpPr/>
          <p:nvPr/>
        </p:nvGrpSpPr>
        <p:grpSpPr>
          <a:xfrm rot="-1667100">
            <a:off x="-217189" y="3854139"/>
            <a:ext cx="1860850" cy="907981"/>
            <a:chOff x="10083475" y="3839575"/>
            <a:chExt cx="1221925" cy="596225"/>
          </a:xfrm>
        </p:grpSpPr>
        <p:sp>
          <p:nvSpPr>
            <p:cNvPr id="1221" name="Google Shape;1221;p62">
              <a:extLst>
                <a:ext uri="{FF2B5EF4-FFF2-40B4-BE49-F238E27FC236}">
                  <a16:creationId xmlns:a16="http://schemas.microsoft.com/office/drawing/2014/main" id="{653564E5-414D-6030-3D86-AC80D21968D5}"/>
                </a:ext>
              </a:extLst>
            </p:cNvPr>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a:extLst>
                <a:ext uri="{FF2B5EF4-FFF2-40B4-BE49-F238E27FC236}">
                  <a16:creationId xmlns:a16="http://schemas.microsoft.com/office/drawing/2014/main" id="{A7EFE662-A148-CA27-4AE6-CC3B0C475282}"/>
                </a:ext>
              </a:extLst>
            </p:cNvPr>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2">
            <a:extLst>
              <a:ext uri="{FF2B5EF4-FFF2-40B4-BE49-F238E27FC236}">
                <a16:creationId xmlns:a16="http://schemas.microsoft.com/office/drawing/2014/main" id="{2FA78B6B-2325-5A9E-9D2D-E052EA88640D}"/>
              </a:ext>
            </a:extLst>
          </p:cNvPr>
          <p:cNvSpPr/>
          <p:nvPr/>
        </p:nvSpPr>
        <p:spPr>
          <a:xfrm>
            <a:off x="3939007" y="3399878"/>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2">
            <a:extLst>
              <a:ext uri="{FF2B5EF4-FFF2-40B4-BE49-F238E27FC236}">
                <a16:creationId xmlns:a16="http://schemas.microsoft.com/office/drawing/2014/main" id="{99309B59-D4BB-B37D-5F52-83C04FF65AEF}"/>
              </a:ext>
            </a:extLst>
          </p:cNvPr>
          <p:cNvSpPr/>
          <p:nvPr/>
        </p:nvSpPr>
        <p:spPr>
          <a:xfrm>
            <a:off x="2027450" y="38395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a:extLst>
              <a:ext uri="{FF2B5EF4-FFF2-40B4-BE49-F238E27FC236}">
                <a16:creationId xmlns:a16="http://schemas.microsoft.com/office/drawing/2014/main" id="{175A7494-CB61-CFC1-6358-D9887ACF2C3D}"/>
              </a:ext>
            </a:extLst>
          </p:cNvPr>
          <p:cNvSpPr/>
          <p:nvPr/>
        </p:nvSpPr>
        <p:spPr>
          <a:xfrm>
            <a:off x="891576" y="29330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72;p28">
            <a:extLst>
              <a:ext uri="{FF2B5EF4-FFF2-40B4-BE49-F238E27FC236}">
                <a16:creationId xmlns:a16="http://schemas.microsoft.com/office/drawing/2014/main" id="{20455F88-D18B-54E9-901D-4ABE72BEB6A2}"/>
              </a:ext>
            </a:extLst>
          </p:cNvPr>
          <p:cNvSpPr/>
          <p:nvPr/>
        </p:nvSpPr>
        <p:spPr>
          <a:xfrm>
            <a:off x="2336934" y="967131"/>
            <a:ext cx="1861841" cy="807814"/>
          </a:xfrm>
          <a:custGeom>
            <a:avLst/>
            <a:gdLst/>
            <a:ahLst/>
            <a:cxnLst/>
            <a:rect l="l" t="t" r="r" b="b"/>
            <a:pathLst>
              <a:path w="115463" h="50097" extrusionOk="0">
                <a:moveTo>
                  <a:pt x="115463" y="0"/>
                </a:moveTo>
                <a:cubicBezTo>
                  <a:pt x="113315" y="4147"/>
                  <a:pt x="108206" y="18219"/>
                  <a:pt x="102577" y="24884"/>
                </a:cubicBezTo>
                <a:cubicBezTo>
                  <a:pt x="96949" y="31549"/>
                  <a:pt x="88432" y="37104"/>
                  <a:pt x="81692" y="39992"/>
                </a:cubicBezTo>
                <a:cubicBezTo>
                  <a:pt x="74953" y="42880"/>
                  <a:pt x="67621" y="43843"/>
                  <a:pt x="62140" y="42214"/>
                </a:cubicBezTo>
                <a:cubicBezTo>
                  <a:pt x="56660" y="40585"/>
                  <a:pt x="50290" y="34587"/>
                  <a:pt x="48809" y="30217"/>
                </a:cubicBezTo>
                <a:cubicBezTo>
                  <a:pt x="47328" y="25848"/>
                  <a:pt x="50661" y="18663"/>
                  <a:pt x="53253" y="15997"/>
                </a:cubicBezTo>
                <a:cubicBezTo>
                  <a:pt x="55845" y="13331"/>
                  <a:pt x="61326" y="12738"/>
                  <a:pt x="64362" y="14219"/>
                </a:cubicBezTo>
                <a:cubicBezTo>
                  <a:pt x="67398" y="15700"/>
                  <a:pt x="71693" y="20440"/>
                  <a:pt x="71471" y="24884"/>
                </a:cubicBezTo>
                <a:cubicBezTo>
                  <a:pt x="71249" y="29328"/>
                  <a:pt x="68139" y="36734"/>
                  <a:pt x="63029" y="40881"/>
                </a:cubicBezTo>
                <a:cubicBezTo>
                  <a:pt x="57919" y="45028"/>
                  <a:pt x="49253" y="48805"/>
                  <a:pt x="40810" y="49768"/>
                </a:cubicBezTo>
                <a:cubicBezTo>
                  <a:pt x="32367" y="50731"/>
                  <a:pt x="19111" y="49546"/>
                  <a:pt x="12371" y="46658"/>
                </a:cubicBezTo>
                <a:cubicBezTo>
                  <a:pt x="5632" y="43770"/>
                  <a:pt x="1928" y="37326"/>
                  <a:pt x="373" y="32438"/>
                </a:cubicBezTo>
                <a:cubicBezTo>
                  <a:pt x="-1182" y="27550"/>
                  <a:pt x="2596" y="19848"/>
                  <a:pt x="3040" y="17330"/>
                </a:cubicBezTo>
              </a:path>
            </a:pathLst>
          </a:custGeom>
          <a:noFill/>
          <a:ln w="38100" cap="rnd" cmpd="sng">
            <a:solidFill>
              <a:schemeClr val="dk1"/>
            </a:solidFill>
            <a:prstDash val="dot"/>
            <a:round/>
            <a:headEnd type="none" w="med" len="med"/>
            <a:tailEnd type="none" w="med" len="med"/>
          </a:ln>
        </p:spPr>
        <p:txBody>
          <a:bodyPr/>
          <a:lstStyle/>
          <a:p>
            <a:endParaRPr lang="es-CL"/>
          </a:p>
        </p:txBody>
      </p:sp>
      <p:grpSp>
        <p:nvGrpSpPr>
          <p:cNvPr id="3" name="Google Shape;373;p28">
            <a:extLst>
              <a:ext uri="{FF2B5EF4-FFF2-40B4-BE49-F238E27FC236}">
                <a16:creationId xmlns:a16="http://schemas.microsoft.com/office/drawing/2014/main" id="{100FCA6A-17AC-C60E-AD35-935AF131C98F}"/>
              </a:ext>
            </a:extLst>
          </p:cNvPr>
          <p:cNvGrpSpPr/>
          <p:nvPr/>
        </p:nvGrpSpPr>
        <p:grpSpPr>
          <a:xfrm rot="-1800045">
            <a:off x="1991699" y="420958"/>
            <a:ext cx="1212871" cy="944051"/>
            <a:chOff x="6877863" y="2921369"/>
            <a:chExt cx="1291967" cy="1005709"/>
          </a:xfrm>
        </p:grpSpPr>
        <p:sp>
          <p:nvSpPr>
            <p:cNvPr id="4" name="Google Shape;374;p28">
              <a:extLst>
                <a:ext uri="{FF2B5EF4-FFF2-40B4-BE49-F238E27FC236}">
                  <a16:creationId xmlns:a16="http://schemas.microsoft.com/office/drawing/2014/main" id="{89AD7691-523A-ECBD-9ADB-0CD4AE23652B}"/>
                </a:ext>
              </a:extLst>
            </p:cNvPr>
            <p:cNvSpPr/>
            <p:nvPr/>
          </p:nvSpPr>
          <p:spPr>
            <a:xfrm>
              <a:off x="6879369" y="2921519"/>
              <a:ext cx="1228870" cy="1005410"/>
            </a:xfrm>
            <a:custGeom>
              <a:avLst/>
              <a:gdLst/>
              <a:ahLst/>
              <a:cxnLst/>
              <a:rect l="l" t="t" r="r" b="b"/>
              <a:pathLst>
                <a:path w="32992" h="26906" extrusionOk="0">
                  <a:moveTo>
                    <a:pt x="27068" y="1"/>
                  </a:moveTo>
                  <a:cubicBezTo>
                    <a:pt x="23203" y="1"/>
                    <a:pt x="18033" y="1344"/>
                    <a:pt x="13553" y="3866"/>
                  </a:cubicBezTo>
                  <a:cubicBezTo>
                    <a:pt x="12248" y="3188"/>
                    <a:pt x="9713" y="1896"/>
                    <a:pt x="8471" y="1319"/>
                  </a:cubicBezTo>
                  <a:cubicBezTo>
                    <a:pt x="8328" y="1253"/>
                    <a:pt x="8186" y="1228"/>
                    <a:pt x="8054" y="1228"/>
                  </a:cubicBezTo>
                  <a:cubicBezTo>
                    <a:pt x="7757" y="1228"/>
                    <a:pt x="7515" y="1357"/>
                    <a:pt x="7454" y="1444"/>
                  </a:cubicBezTo>
                  <a:cubicBezTo>
                    <a:pt x="7429" y="1469"/>
                    <a:pt x="2497" y="7480"/>
                    <a:pt x="1857" y="8258"/>
                  </a:cubicBezTo>
                  <a:cubicBezTo>
                    <a:pt x="1230" y="9024"/>
                    <a:pt x="866" y="9739"/>
                    <a:pt x="1305" y="10078"/>
                  </a:cubicBezTo>
                  <a:cubicBezTo>
                    <a:pt x="1305" y="10078"/>
                    <a:pt x="6199" y="7442"/>
                    <a:pt x="6488" y="7292"/>
                  </a:cubicBezTo>
                  <a:cubicBezTo>
                    <a:pt x="6675" y="7187"/>
                    <a:pt x="6905" y="7038"/>
                    <a:pt x="7128" y="7038"/>
                  </a:cubicBezTo>
                  <a:cubicBezTo>
                    <a:pt x="7145" y="7038"/>
                    <a:pt x="7161" y="7039"/>
                    <a:pt x="7178" y="7041"/>
                  </a:cubicBezTo>
                  <a:cubicBezTo>
                    <a:pt x="7542" y="7254"/>
                    <a:pt x="7893" y="7480"/>
                    <a:pt x="8220" y="7718"/>
                  </a:cubicBezTo>
                  <a:cubicBezTo>
                    <a:pt x="7856" y="8070"/>
                    <a:pt x="7517" y="8409"/>
                    <a:pt x="7191" y="8760"/>
                  </a:cubicBezTo>
                  <a:lnTo>
                    <a:pt x="8220" y="10391"/>
                  </a:lnTo>
                  <a:lnTo>
                    <a:pt x="6613" y="11395"/>
                  </a:lnTo>
                  <a:lnTo>
                    <a:pt x="7140" y="12224"/>
                  </a:lnTo>
                  <a:lnTo>
                    <a:pt x="6086" y="12876"/>
                  </a:lnTo>
                  <a:lnTo>
                    <a:pt x="6676" y="13805"/>
                  </a:lnTo>
                  <a:cubicBezTo>
                    <a:pt x="6655" y="13804"/>
                    <a:pt x="6634" y="13804"/>
                    <a:pt x="6612" y="13804"/>
                  </a:cubicBezTo>
                  <a:cubicBezTo>
                    <a:pt x="5744" y="13804"/>
                    <a:pt x="4901" y="14054"/>
                    <a:pt x="4166" y="14520"/>
                  </a:cubicBezTo>
                  <a:cubicBezTo>
                    <a:pt x="3326" y="15047"/>
                    <a:pt x="2623" y="15900"/>
                    <a:pt x="2058" y="16854"/>
                  </a:cubicBezTo>
                  <a:cubicBezTo>
                    <a:pt x="2410" y="16666"/>
                    <a:pt x="2799" y="16565"/>
                    <a:pt x="3200" y="16540"/>
                  </a:cubicBezTo>
                  <a:lnTo>
                    <a:pt x="3200" y="16540"/>
                  </a:lnTo>
                  <a:cubicBezTo>
                    <a:pt x="2271" y="17067"/>
                    <a:pt x="1606" y="17695"/>
                    <a:pt x="1155" y="18649"/>
                  </a:cubicBezTo>
                  <a:cubicBezTo>
                    <a:pt x="665" y="19828"/>
                    <a:pt x="276" y="21045"/>
                    <a:pt x="0" y="22300"/>
                  </a:cubicBezTo>
                  <a:cubicBezTo>
                    <a:pt x="1242" y="22601"/>
                    <a:pt x="2522" y="22790"/>
                    <a:pt x="3802" y="22865"/>
                  </a:cubicBezTo>
                  <a:cubicBezTo>
                    <a:pt x="3822" y="22865"/>
                    <a:pt x="3841" y="22865"/>
                    <a:pt x="3860" y="22865"/>
                  </a:cubicBezTo>
                  <a:cubicBezTo>
                    <a:pt x="4876" y="22865"/>
                    <a:pt x="5726" y="22540"/>
                    <a:pt x="6576" y="21961"/>
                  </a:cubicBezTo>
                  <a:lnTo>
                    <a:pt x="6576" y="21961"/>
                  </a:lnTo>
                  <a:cubicBezTo>
                    <a:pt x="6387" y="22300"/>
                    <a:pt x="6124" y="22601"/>
                    <a:pt x="5798" y="22840"/>
                  </a:cubicBezTo>
                  <a:cubicBezTo>
                    <a:pt x="6902" y="22739"/>
                    <a:pt x="7969" y="22488"/>
                    <a:pt x="8809" y="21961"/>
                  </a:cubicBezTo>
                  <a:cubicBezTo>
                    <a:pt x="9575" y="21497"/>
                    <a:pt x="10177" y="20819"/>
                    <a:pt x="10566" y="20029"/>
                  </a:cubicBezTo>
                  <a:lnTo>
                    <a:pt x="11131" y="20932"/>
                  </a:lnTo>
                  <a:lnTo>
                    <a:pt x="12185" y="20280"/>
                  </a:lnTo>
                  <a:lnTo>
                    <a:pt x="12700" y="21108"/>
                  </a:lnTo>
                  <a:lnTo>
                    <a:pt x="14306" y="20117"/>
                  </a:lnTo>
                  <a:lnTo>
                    <a:pt x="15322" y="21748"/>
                  </a:lnTo>
                  <a:cubicBezTo>
                    <a:pt x="15774" y="21610"/>
                    <a:pt x="16238" y="21459"/>
                    <a:pt x="16703" y="21271"/>
                  </a:cubicBezTo>
                  <a:cubicBezTo>
                    <a:pt x="16778" y="21685"/>
                    <a:pt x="16828" y="22087"/>
                    <a:pt x="16853" y="22501"/>
                  </a:cubicBezTo>
                  <a:cubicBezTo>
                    <a:pt x="16778" y="22739"/>
                    <a:pt x="16527" y="22890"/>
                    <a:pt x="16326" y="23028"/>
                  </a:cubicBezTo>
                  <a:cubicBezTo>
                    <a:pt x="16075" y="23204"/>
                    <a:pt x="11558" y="26454"/>
                    <a:pt x="11558" y="26454"/>
                  </a:cubicBezTo>
                  <a:cubicBezTo>
                    <a:pt x="11632" y="26781"/>
                    <a:pt x="11945" y="26906"/>
                    <a:pt x="12386" y="26906"/>
                  </a:cubicBezTo>
                  <a:cubicBezTo>
                    <a:pt x="12688" y="26906"/>
                    <a:pt x="13052" y="26847"/>
                    <a:pt x="13440" y="26755"/>
                  </a:cubicBezTo>
                  <a:cubicBezTo>
                    <a:pt x="14431" y="26517"/>
                    <a:pt x="21998" y="24710"/>
                    <a:pt x="22023" y="24710"/>
                  </a:cubicBezTo>
                  <a:cubicBezTo>
                    <a:pt x="22174" y="24684"/>
                    <a:pt x="22576" y="24358"/>
                    <a:pt x="22576" y="23844"/>
                  </a:cubicBezTo>
                  <a:cubicBezTo>
                    <a:pt x="22601" y="22476"/>
                    <a:pt x="22550" y="19627"/>
                    <a:pt x="22513" y="18172"/>
                  </a:cubicBezTo>
                  <a:cubicBezTo>
                    <a:pt x="26541" y="15373"/>
                    <a:pt x="29891" y="11546"/>
                    <a:pt x="31661" y="8170"/>
                  </a:cubicBezTo>
                  <a:cubicBezTo>
                    <a:pt x="31749" y="8007"/>
                    <a:pt x="31824" y="7857"/>
                    <a:pt x="31899" y="7693"/>
                  </a:cubicBezTo>
                  <a:lnTo>
                    <a:pt x="31899" y="7656"/>
                  </a:lnTo>
                  <a:cubicBezTo>
                    <a:pt x="32062" y="7342"/>
                    <a:pt x="32188" y="7041"/>
                    <a:pt x="32313" y="6752"/>
                  </a:cubicBezTo>
                  <a:cubicBezTo>
                    <a:pt x="32313" y="6740"/>
                    <a:pt x="32313" y="6740"/>
                    <a:pt x="32313" y="6727"/>
                  </a:cubicBezTo>
                  <a:cubicBezTo>
                    <a:pt x="32376" y="6577"/>
                    <a:pt x="32426" y="6438"/>
                    <a:pt x="32477" y="6288"/>
                  </a:cubicBezTo>
                  <a:lnTo>
                    <a:pt x="32477" y="6263"/>
                  </a:lnTo>
                  <a:cubicBezTo>
                    <a:pt x="32577" y="5987"/>
                    <a:pt x="32665" y="5698"/>
                    <a:pt x="32740" y="5435"/>
                  </a:cubicBezTo>
                  <a:cubicBezTo>
                    <a:pt x="32753" y="5422"/>
                    <a:pt x="32753" y="5397"/>
                    <a:pt x="32753" y="5384"/>
                  </a:cubicBezTo>
                  <a:cubicBezTo>
                    <a:pt x="32790" y="5259"/>
                    <a:pt x="32815" y="5121"/>
                    <a:pt x="32853" y="4995"/>
                  </a:cubicBezTo>
                  <a:cubicBezTo>
                    <a:pt x="32853" y="4983"/>
                    <a:pt x="32853" y="4983"/>
                    <a:pt x="32853" y="4970"/>
                  </a:cubicBezTo>
                  <a:cubicBezTo>
                    <a:pt x="32878" y="4845"/>
                    <a:pt x="32903" y="4707"/>
                    <a:pt x="32916" y="4594"/>
                  </a:cubicBezTo>
                  <a:lnTo>
                    <a:pt x="32916" y="4581"/>
                  </a:lnTo>
                  <a:cubicBezTo>
                    <a:pt x="32941" y="4456"/>
                    <a:pt x="32953" y="4330"/>
                    <a:pt x="32966" y="4217"/>
                  </a:cubicBezTo>
                  <a:lnTo>
                    <a:pt x="32966" y="4155"/>
                  </a:lnTo>
                  <a:cubicBezTo>
                    <a:pt x="32979" y="4042"/>
                    <a:pt x="32991" y="3929"/>
                    <a:pt x="32991" y="3816"/>
                  </a:cubicBezTo>
                  <a:lnTo>
                    <a:pt x="32991" y="3791"/>
                  </a:lnTo>
                  <a:lnTo>
                    <a:pt x="32991" y="3477"/>
                  </a:lnTo>
                  <a:cubicBezTo>
                    <a:pt x="32991" y="3464"/>
                    <a:pt x="32991" y="3439"/>
                    <a:pt x="32991" y="3427"/>
                  </a:cubicBezTo>
                  <a:cubicBezTo>
                    <a:pt x="32991" y="3326"/>
                    <a:pt x="32979" y="3226"/>
                    <a:pt x="32966" y="3113"/>
                  </a:cubicBezTo>
                  <a:lnTo>
                    <a:pt x="32966" y="3063"/>
                  </a:lnTo>
                  <a:cubicBezTo>
                    <a:pt x="32953" y="2962"/>
                    <a:pt x="32928" y="2862"/>
                    <a:pt x="32903" y="2762"/>
                  </a:cubicBezTo>
                  <a:lnTo>
                    <a:pt x="32903" y="2749"/>
                  </a:lnTo>
                  <a:cubicBezTo>
                    <a:pt x="32891" y="2661"/>
                    <a:pt x="32866" y="2573"/>
                    <a:pt x="32828" y="2486"/>
                  </a:cubicBezTo>
                  <a:cubicBezTo>
                    <a:pt x="32828" y="2473"/>
                    <a:pt x="32828" y="2448"/>
                    <a:pt x="32815" y="2435"/>
                  </a:cubicBezTo>
                  <a:cubicBezTo>
                    <a:pt x="32790" y="2348"/>
                    <a:pt x="32753" y="2260"/>
                    <a:pt x="32715" y="2184"/>
                  </a:cubicBezTo>
                  <a:lnTo>
                    <a:pt x="32690" y="2134"/>
                  </a:lnTo>
                  <a:cubicBezTo>
                    <a:pt x="32652" y="2046"/>
                    <a:pt x="32615" y="1971"/>
                    <a:pt x="32564" y="1896"/>
                  </a:cubicBezTo>
                  <a:cubicBezTo>
                    <a:pt x="32514" y="1808"/>
                    <a:pt x="32464" y="1733"/>
                    <a:pt x="32401" y="1670"/>
                  </a:cubicBezTo>
                  <a:lnTo>
                    <a:pt x="32376" y="1620"/>
                  </a:lnTo>
                  <a:cubicBezTo>
                    <a:pt x="32313" y="1557"/>
                    <a:pt x="32251" y="1482"/>
                    <a:pt x="32188" y="1419"/>
                  </a:cubicBezTo>
                  <a:lnTo>
                    <a:pt x="32150" y="1381"/>
                  </a:lnTo>
                  <a:cubicBezTo>
                    <a:pt x="32088" y="1319"/>
                    <a:pt x="32025" y="1256"/>
                    <a:pt x="31950" y="1206"/>
                  </a:cubicBezTo>
                  <a:lnTo>
                    <a:pt x="31937" y="1193"/>
                  </a:lnTo>
                  <a:cubicBezTo>
                    <a:pt x="31849" y="1130"/>
                    <a:pt x="31774" y="1068"/>
                    <a:pt x="31686" y="1017"/>
                  </a:cubicBezTo>
                  <a:lnTo>
                    <a:pt x="31636" y="980"/>
                  </a:lnTo>
                  <a:cubicBezTo>
                    <a:pt x="31560" y="930"/>
                    <a:pt x="31473" y="867"/>
                    <a:pt x="31372" y="829"/>
                  </a:cubicBezTo>
                  <a:lnTo>
                    <a:pt x="31347" y="804"/>
                  </a:lnTo>
                  <a:cubicBezTo>
                    <a:pt x="31247" y="754"/>
                    <a:pt x="31159" y="704"/>
                    <a:pt x="31059" y="666"/>
                  </a:cubicBezTo>
                  <a:lnTo>
                    <a:pt x="31033" y="653"/>
                  </a:lnTo>
                  <a:cubicBezTo>
                    <a:pt x="30933" y="603"/>
                    <a:pt x="30820" y="566"/>
                    <a:pt x="30720" y="515"/>
                  </a:cubicBezTo>
                  <a:lnTo>
                    <a:pt x="30670" y="503"/>
                  </a:lnTo>
                  <a:cubicBezTo>
                    <a:pt x="30557" y="465"/>
                    <a:pt x="30444" y="428"/>
                    <a:pt x="30318" y="390"/>
                  </a:cubicBezTo>
                  <a:cubicBezTo>
                    <a:pt x="30193" y="352"/>
                    <a:pt x="30067" y="315"/>
                    <a:pt x="29942" y="290"/>
                  </a:cubicBezTo>
                  <a:lnTo>
                    <a:pt x="29904" y="290"/>
                  </a:lnTo>
                  <a:cubicBezTo>
                    <a:pt x="29779" y="252"/>
                    <a:pt x="29653" y="227"/>
                    <a:pt x="29515" y="202"/>
                  </a:cubicBezTo>
                  <a:lnTo>
                    <a:pt x="29477" y="202"/>
                  </a:lnTo>
                  <a:cubicBezTo>
                    <a:pt x="29201" y="139"/>
                    <a:pt x="28913" y="101"/>
                    <a:pt x="28612" y="64"/>
                  </a:cubicBezTo>
                  <a:lnTo>
                    <a:pt x="28586" y="64"/>
                  </a:lnTo>
                  <a:cubicBezTo>
                    <a:pt x="28423" y="51"/>
                    <a:pt x="28273" y="39"/>
                    <a:pt x="28110" y="26"/>
                  </a:cubicBezTo>
                  <a:lnTo>
                    <a:pt x="28084" y="26"/>
                  </a:lnTo>
                  <a:cubicBezTo>
                    <a:pt x="27771" y="13"/>
                    <a:pt x="27432" y="1"/>
                    <a:pt x="27093"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75;p28">
              <a:extLst>
                <a:ext uri="{FF2B5EF4-FFF2-40B4-BE49-F238E27FC236}">
                  <a16:creationId xmlns:a16="http://schemas.microsoft.com/office/drawing/2014/main" id="{7AF72C9A-FB31-2B1C-5F84-571124F64BFC}"/>
                </a:ext>
              </a:extLst>
            </p:cNvPr>
            <p:cNvGrpSpPr/>
            <p:nvPr/>
          </p:nvGrpSpPr>
          <p:grpSpPr>
            <a:xfrm>
              <a:off x="6877863" y="2921369"/>
              <a:ext cx="1291967" cy="1005709"/>
              <a:chOff x="6030382" y="2921287"/>
              <a:chExt cx="1291967" cy="1005709"/>
            </a:xfrm>
          </p:grpSpPr>
          <p:sp>
            <p:nvSpPr>
              <p:cNvPr id="6" name="Google Shape;376;p28">
                <a:extLst>
                  <a:ext uri="{FF2B5EF4-FFF2-40B4-BE49-F238E27FC236}">
                    <a16:creationId xmlns:a16="http://schemas.microsoft.com/office/drawing/2014/main" id="{963A805D-4768-286F-43C9-1DA6D9518088}"/>
                  </a:ext>
                </a:extLst>
              </p:cNvPr>
              <p:cNvSpPr/>
              <p:nvPr/>
            </p:nvSpPr>
            <p:spPr>
              <a:xfrm>
                <a:off x="6030382" y="3437183"/>
                <a:ext cx="432406" cy="338811"/>
              </a:xfrm>
              <a:custGeom>
                <a:avLst/>
                <a:gdLst/>
                <a:ahLst/>
                <a:cxnLst/>
                <a:rect l="l" t="t" r="r" b="b"/>
                <a:pathLst>
                  <a:path w="11609" h="9067" extrusionOk="0">
                    <a:moveTo>
                      <a:pt x="6614" y="1"/>
                    </a:moveTo>
                    <a:cubicBezTo>
                      <a:pt x="5780" y="1"/>
                      <a:pt x="4928" y="229"/>
                      <a:pt x="4154" y="709"/>
                    </a:cubicBezTo>
                    <a:cubicBezTo>
                      <a:pt x="3314" y="1236"/>
                      <a:pt x="2623" y="2102"/>
                      <a:pt x="2059" y="3055"/>
                    </a:cubicBezTo>
                    <a:cubicBezTo>
                      <a:pt x="2410" y="2867"/>
                      <a:pt x="2799" y="2767"/>
                      <a:pt x="3188" y="2742"/>
                    </a:cubicBezTo>
                    <a:lnTo>
                      <a:pt x="3188" y="2742"/>
                    </a:lnTo>
                    <a:cubicBezTo>
                      <a:pt x="2272" y="3256"/>
                      <a:pt x="1607" y="3896"/>
                      <a:pt x="1155" y="4850"/>
                    </a:cubicBezTo>
                    <a:cubicBezTo>
                      <a:pt x="666" y="6030"/>
                      <a:pt x="277" y="7247"/>
                      <a:pt x="1" y="8489"/>
                    </a:cubicBezTo>
                    <a:cubicBezTo>
                      <a:pt x="1243" y="8803"/>
                      <a:pt x="2510" y="8991"/>
                      <a:pt x="3790" y="9066"/>
                    </a:cubicBezTo>
                    <a:cubicBezTo>
                      <a:pt x="3810" y="9067"/>
                      <a:pt x="3829" y="9067"/>
                      <a:pt x="3849" y="9067"/>
                    </a:cubicBezTo>
                    <a:cubicBezTo>
                      <a:pt x="4877" y="9067"/>
                      <a:pt x="5726" y="8741"/>
                      <a:pt x="6576" y="8150"/>
                    </a:cubicBezTo>
                    <a:lnTo>
                      <a:pt x="6576" y="8150"/>
                    </a:lnTo>
                    <a:cubicBezTo>
                      <a:pt x="6388" y="8502"/>
                      <a:pt x="6125" y="8803"/>
                      <a:pt x="5798" y="9041"/>
                    </a:cubicBezTo>
                    <a:cubicBezTo>
                      <a:pt x="6903" y="8941"/>
                      <a:pt x="7969" y="8690"/>
                      <a:pt x="8810" y="8150"/>
                    </a:cubicBezTo>
                    <a:cubicBezTo>
                      <a:pt x="11006" y="6782"/>
                      <a:pt x="11608" y="4072"/>
                      <a:pt x="10328" y="2026"/>
                    </a:cubicBezTo>
                    <a:cubicBezTo>
                      <a:pt x="9510" y="719"/>
                      <a:pt x="8091" y="1"/>
                      <a:pt x="6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7;p28">
                <a:extLst>
                  <a:ext uri="{FF2B5EF4-FFF2-40B4-BE49-F238E27FC236}">
                    <a16:creationId xmlns:a16="http://schemas.microsoft.com/office/drawing/2014/main" id="{3C6B61C9-37F0-422D-D0A8-03AE9C8C2698}"/>
                  </a:ext>
                </a:extLst>
              </p:cNvPr>
              <p:cNvSpPr/>
              <p:nvPr/>
            </p:nvSpPr>
            <p:spPr>
              <a:xfrm>
                <a:off x="6143503" y="3483145"/>
                <a:ext cx="273024" cy="214078"/>
              </a:xfrm>
              <a:custGeom>
                <a:avLst/>
                <a:gdLst/>
                <a:ahLst/>
                <a:cxnLst/>
                <a:rect l="l" t="t" r="r" b="b"/>
                <a:pathLst>
                  <a:path w="7330" h="5729" extrusionOk="0">
                    <a:moveTo>
                      <a:pt x="4154" y="0"/>
                    </a:moveTo>
                    <a:cubicBezTo>
                      <a:pt x="3629" y="0"/>
                      <a:pt x="3097" y="148"/>
                      <a:pt x="2623" y="458"/>
                    </a:cubicBezTo>
                    <a:cubicBezTo>
                      <a:pt x="2096" y="784"/>
                      <a:pt x="1657" y="1324"/>
                      <a:pt x="1293" y="1938"/>
                    </a:cubicBezTo>
                    <a:cubicBezTo>
                      <a:pt x="1519" y="1813"/>
                      <a:pt x="1757" y="1750"/>
                      <a:pt x="2008" y="1738"/>
                    </a:cubicBezTo>
                    <a:lnTo>
                      <a:pt x="2008" y="1738"/>
                    </a:lnTo>
                    <a:cubicBezTo>
                      <a:pt x="1444" y="2026"/>
                      <a:pt x="992" y="2491"/>
                      <a:pt x="728" y="3068"/>
                    </a:cubicBezTo>
                    <a:cubicBezTo>
                      <a:pt x="415" y="3808"/>
                      <a:pt x="176" y="4574"/>
                      <a:pt x="0" y="5364"/>
                    </a:cubicBezTo>
                    <a:cubicBezTo>
                      <a:pt x="791" y="5552"/>
                      <a:pt x="1594" y="5678"/>
                      <a:pt x="2397" y="5728"/>
                    </a:cubicBezTo>
                    <a:cubicBezTo>
                      <a:pt x="3025" y="5728"/>
                      <a:pt x="3640" y="5527"/>
                      <a:pt x="4154" y="5151"/>
                    </a:cubicBezTo>
                    <a:lnTo>
                      <a:pt x="4154" y="5151"/>
                    </a:lnTo>
                    <a:cubicBezTo>
                      <a:pt x="4029" y="5364"/>
                      <a:pt x="3866" y="5552"/>
                      <a:pt x="3665" y="5703"/>
                    </a:cubicBezTo>
                    <a:cubicBezTo>
                      <a:pt x="4330" y="5678"/>
                      <a:pt x="4982" y="5477"/>
                      <a:pt x="5560" y="5151"/>
                    </a:cubicBezTo>
                    <a:cubicBezTo>
                      <a:pt x="6940" y="4285"/>
                      <a:pt x="7329" y="2578"/>
                      <a:pt x="6513" y="1286"/>
                    </a:cubicBezTo>
                    <a:cubicBezTo>
                      <a:pt x="5978" y="455"/>
                      <a:pt x="5076" y="0"/>
                      <a:pt x="4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8;p28">
                <a:extLst>
                  <a:ext uri="{FF2B5EF4-FFF2-40B4-BE49-F238E27FC236}">
                    <a16:creationId xmlns:a16="http://schemas.microsoft.com/office/drawing/2014/main" id="{9380AA6C-4CC9-37E7-287E-F62F3892E9D9}"/>
                  </a:ext>
                </a:extLst>
              </p:cNvPr>
              <p:cNvSpPr/>
              <p:nvPr/>
            </p:nvSpPr>
            <p:spPr>
              <a:xfrm>
                <a:off x="6179037" y="3513338"/>
                <a:ext cx="202887" cy="153879"/>
              </a:xfrm>
              <a:custGeom>
                <a:avLst/>
                <a:gdLst/>
                <a:ahLst/>
                <a:cxnLst/>
                <a:rect l="l" t="t" r="r" b="b"/>
                <a:pathLst>
                  <a:path w="5447" h="4118" extrusionOk="0">
                    <a:moveTo>
                      <a:pt x="3203" y="0"/>
                    </a:moveTo>
                    <a:cubicBezTo>
                      <a:pt x="2818" y="0"/>
                      <a:pt x="2425" y="106"/>
                      <a:pt x="2071" y="327"/>
                    </a:cubicBezTo>
                    <a:cubicBezTo>
                      <a:pt x="1958" y="390"/>
                      <a:pt x="1857" y="478"/>
                      <a:pt x="1757" y="566"/>
                    </a:cubicBezTo>
                    <a:cubicBezTo>
                      <a:pt x="1782" y="616"/>
                      <a:pt x="1795" y="654"/>
                      <a:pt x="1807" y="704"/>
                    </a:cubicBezTo>
                    <a:cubicBezTo>
                      <a:pt x="1908" y="1055"/>
                      <a:pt x="1757" y="1432"/>
                      <a:pt x="1431" y="1620"/>
                    </a:cubicBezTo>
                    <a:cubicBezTo>
                      <a:pt x="1017" y="1833"/>
                      <a:pt x="690" y="2172"/>
                      <a:pt x="490" y="2586"/>
                    </a:cubicBezTo>
                    <a:cubicBezTo>
                      <a:pt x="315" y="3023"/>
                      <a:pt x="153" y="3485"/>
                      <a:pt x="27" y="3946"/>
                    </a:cubicBezTo>
                    <a:lnTo>
                      <a:pt x="27" y="3946"/>
                    </a:lnTo>
                    <a:cubicBezTo>
                      <a:pt x="18" y="3945"/>
                      <a:pt x="9" y="3943"/>
                      <a:pt x="0" y="3941"/>
                    </a:cubicBezTo>
                    <a:lnTo>
                      <a:pt x="0" y="3941"/>
                    </a:lnTo>
                    <a:lnTo>
                      <a:pt x="25" y="3954"/>
                    </a:lnTo>
                    <a:cubicBezTo>
                      <a:pt x="26" y="3951"/>
                      <a:pt x="27" y="3949"/>
                      <a:pt x="27" y="3946"/>
                    </a:cubicBezTo>
                    <a:lnTo>
                      <a:pt x="27" y="3946"/>
                    </a:lnTo>
                    <a:cubicBezTo>
                      <a:pt x="496" y="4032"/>
                      <a:pt x="976" y="4092"/>
                      <a:pt x="1443" y="4117"/>
                    </a:cubicBezTo>
                    <a:cubicBezTo>
                      <a:pt x="1908" y="4117"/>
                      <a:pt x="2359" y="3966"/>
                      <a:pt x="2723" y="3690"/>
                    </a:cubicBezTo>
                    <a:cubicBezTo>
                      <a:pt x="2860" y="3594"/>
                      <a:pt x="3019" y="3546"/>
                      <a:pt x="3179" y="3546"/>
                    </a:cubicBezTo>
                    <a:cubicBezTo>
                      <a:pt x="3371" y="3546"/>
                      <a:pt x="3564" y="3616"/>
                      <a:pt x="3715" y="3753"/>
                    </a:cubicBezTo>
                    <a:cubicBezTo>
                      <a:pt x="3740" y="3778"/>
                      <a:pt x="3777" y="3816"/>
                      <a:pt x="3803" y="3854"/>
                    </a:cubicBezTo>
                    <a:cubicBezTo>
                      <a:pt x="3928" y="3803"/>
                      <a:pt x="4041" y="3741"/>
                      <a:pt x="4166" y="3665"/>
                    </a:cubicBezTo>
                    <a:cubicBezTo>
                      <a:pt x="5145" y="3050"/>
                      <a:pt x="5446" y="1821"/>
                      <a:pt x="4869" y="905"/>
                    </a:cubicBezTo>
                    <a:cubicBezTo>
                      <a:pt x="4504" y="317"/>
                      <a:pt x="3866" y="0"/>
                      <a:pt x="3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p28">
                <a:extLst>
                  <a:ext uri="{FF2B5EF4-FFF2-40B4-BE49-F238E27FC236}">
                    <a16:creationId xmlns:a16="http://schemas.microsoft.com/office/drawing/2014/main" id="{26C344E5-6146-3E93-F30F-6EA2E34F0A36}"/>
                  </a:ext>
                </a:extLst>
              </p:cNvPr>
              <p:cNvSpPr/>
              <p:nvPr/>
            </p:nvSpPr>
            <p:spPr>
              <a:xfrm>
                <a:off x="6257555" y="3235772"/>
                <a:ext cx="423057" cy="474567"/>
              </a:xfrm>
              <a:custGeom>
                <a:avLst/>
                <a:gdLst/>
                <a:ahLst/>
                <a:cxnLst/>
                <a:rect l="l" t="t" r="r" b="b"/>
                <a:pathLst>
                  <a:path w="11358" h="12700" extrusionOk="0">
                    <a:moveTo>
                      <a:pt x="5283" y="0"/>
                    </a:moveTo>
                    <a:lnTo>
                      <a:pt x="527" y="2974"/>
                    </a:lnTo>
                    <a:lnTo>
                      <a:pt x="1042" y="3815"/>
                    </a:lnTo>
                    <a:lnTo>
                      <a:pt x="0" y="4467"/>
                    </a:lnTo>
                    <a:lnTo>
                      <a:pt x="5033" y="12524"/>
                    </a:lnTo>
                    <a:lnTo>
                      <a:pt x="6087" y="11871"/>
                    </a:lnTo>
                    <a:lnTo>
                      <a:pt x="6601" y="12700"/>
                    </a:lnTo>
                    <a:lnTo>
                      <a:pt x="11357" y="9725"/>
                    </a:lnTo>
                    <a:lnTo>
                      <a:pt x="5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0;p28">
                <a:extLst>
                  <a:ext uri="{FF2B5EF4-FFF2-40B4-BE49-F238E27FC236}">
                    <a16:creationId xmlns:a16="http://schemas.microsoft.com/office/drawing/2014/main" id="{A8238813-C8E2-4DDE-EE4F-D07FCCA38F88}"/>
                  </a:ext>
                </a:extLst>
              </p:cNvPr>
              <p:cNvSpPr/>
              <p:nvPr/>
            </p:nvSpPr>
            <p:spPr>
              <a:xfrm>
                <a:off x="6460889" y="3566362"/>
                <a:ext cx="411808" cy="360634"/>
              </a:xfrm>
              <a:custGeom>
                <a:avLst/>
                <a:gdLst/>
                <a:ahLst/>
                <a:cxnLst/>
                <a:rect l="l" t="t" r="r" b="b"/>
                <a:pathLst>
                  <a:path w="11056" h="9651" extrusionOk="0">
                    <a:moveTo>
                      <a:pt x="10930" y="0"/>
                    </a:moveTo>
                    <a:lnTo>
                      <a:pt x="4995" y="3162"/>
                    </a:lnTo>
                    <a:cubicBezTo>
                      <a:pt x="4995" y="3162"/>
                      <a:pt x="5346" y="5133"/>
                      <a:pt x="5296" y="5245"/>
                    </a:cubicBezTo>
                    <a:cubicBezTo>
                      <a:pt x="5220" y="5484"/>
                      <a:pt x="4970" y="5634"/>
                      <a:pt x="4769" y="5773"/>
                    </a:cubicBezTo>
                    <a:cubicBezTo>
                      <a:pt x="4518" y="5948"/>
                      <a:pt x="0" y="9198"/>
                      <a:pt x="0" y="9198"/>
                    </a:cubicBezTo>
                    <a:cubicBezTo>
                      <a:pt x="75" y="9526"/>
                      <a:pt x="387" y="9650"/>
                      <a:pt x="828" y="9650"/>
                    </a:cubicBezTo>
                    <a:cubicBezTo>
                      <a:pt x="1131" y="9650"/>
                      <a:pt x="1494" y="9591"/>
                      <a:pt x="1883" y="9500"/>
                    </a:cubicBezTo>
                    <a:cubicBezTo>
                      <a:pt x="2861" y="9261"/>
                      <a:pt x="10428" y="7454"/>
                      <a:pt x="10466" y="7454"/>
                    </a:cubicBezTo>
                    <a:cubicBezTo>
                      <a:pt x="10617" y="7416"/>
                      <a:pt x="11006" y="7103"/>
                      <a:pt x="11018" y="6588"/>
                    </a:cubicBezTo>
                    <a:cubicBezTo>
                      <a:pt x="11056" y="4706"/>
                      <a:pt x="10930" y="0"/>
                      <a:pt x="10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1;p28">
                <a:extLst>
                  <a:ext uri="{FF2B5EF4-FFF2-40B4-BE49-F238E27FC236}">
                    <a16:creationId xmlns:a16="http://schemas.microsoft.com/office/drawing/2014/main" id="{A6A695A1-68AF-2A48-F5A4-AF67521D0EEC}"/>
                  </a:ext>
                </a:extLst>
              </p:cNvPr>
              <p:cNvSpPr/>
              <p:nvPr/>
            </p:nvSpPr>
            <p:spPr>
              <a:xfrm>
                <a:off x="6063123" y="2967212"/>
                <a:ext cx="502953" cy="330964"/>
              </a:xfrm>
              <a:custGeom>
                <a:avLst/>
                <a:gdLst/>
                <a:ahLst/>
                <a:cxnLst/>
                <a:rect l="l" t="t" r="r" b="b"/>
                <a:pathLst>
                  <a:path w="13503" h="8857" extrusionOk="0">
                    <a:moveTo>
                      <a:pt x="7191" y="0"/>
                    </a:moveTo>
                    <a:cubicBezTo>
                      <a:pt x="6894" y="0"/>
                      <a:pt x="6658" y="132"/>
                      <a:pt x="6588" y="210"/>
                    </a:cubicBezTo>
                    <a:cubicBezTo>
                      <a:pt x="6563" y="235"/>
                      <a:pt x="1631" y="6258"/>
                      <a:pt x="991" y="7037"/>
                    </a:cubicBezTo>
                    <a:cubicBezTo>
                      <a:pt x="364" y="7789"/>
                      <a:pt x="0" y="8505"/>
                      <a:pt x="439" y="8856"/>
                    </a:cubicBezTo>
                    <a:cubicBezTo>
                      <a:pt x="439" y="8856"/>
                      <a:pt x="5333" y="6221"/>
                      <a:pt x="5622" y="6058"/>
                    </a:cubicBezTo>
                    <a:cubicBezTo>
                      <a:pt x="5808" y="5953"/>
                      <a:pt x="6026" y="5817"/>
                      <a:pt x="6256" y="5817"/>
                    </a:cubicBezTo>
                    <a:cubicBezTo>
                      <a:pt x="6275" y="5817"/>
                      <a:pt x="6293" y="5817"/>
                      <a:pt x="6312" y="5819"/>
                    </a:cubicBezTo>
                    <a:cubicBezTo>
                      <a:pt x="6438" y="5832"/>
                      <a:pt x="8056" y="6999"/>
                      <a:pt x="8056" y="6999"/>
                    </a:cubicBezTo>
                    <a:lnTo>
                      <a:pt x="13503" y="3059"/>
                    </a:lnTo>
                    <a:cubicBezTo>
                      <a:pt x="13503" y="3059"/>
                      <a:pt x="9324" y="888"/>
                      <a:pt x="7617" y="97"/>
                    </a:cubicBezTo>
                    <a:cubicBezTo>
                      <a:pt x="7469" y="27"/>
                      <a:pt x="7324" y="0"/>
                      <a:pt x="7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p28">
                <a:extLst>
                  <a:ext uri="{FF2B5EF4-FFF2-40B4-BE49-F238E27FC236}">
                    <a16:creationId xmlns:a16="http://schemas.microsoft.com/office/drawing/2014/main" id="{F066737A-973B-AEA0-4928-93B3A39F6F69}"/>
                  </a:ext>
                </a:extLst>
              </p:cNvPr>
              <p:cNvSpPr/>
              <p:nvPr/>
            </p:nvSpPr>
            <p:spPr>
              <a:xfrm>
                <a:off x="6298676" y="2921324"/>
                <a:ext cx="1023673" cy="812444"/>
              </a:xfrm>
              <a:custGeom>
                <a:avLst/>
                <a:gdLst/>
                <a:ahLst/>
                <a:cxnLst/>
                <a:rect l="l" t="t" r="r" b="b"/>
                <a:pathLst>
                  <a:path w="27483" h="21742" extrusionOk="0">
                    <a:moveTo>
                      <a:pt x="19904" y="1"/>
                    </a:moveTo>
                    <a:cubicBezTo>
                      <a:pt x="15682" y="1"/>
                      <a:pt x="9918" y="1600"/>
                      <a:pt x="5183" y="4563"/>
                    </a:cubicBezTo>
                    <a:cubicBezTo>
                      <a:pt x="3050" y="5893"/>
                      <a:pt x="1331" y="7323"/>
                      <a:pt x="1" y="8766"/>
                    </a:cubicBezTo>
                    <a:lnTo>
                      <a:pt x="8120" y="21742"/>
                    </a:lnTo>
                    <a:cubicBezTo>
                      <a:pt x="10002" y="21177"/>
                      <a:pt x="12048" y="20249"/>
                      <a:pt x="14168" y="18918"/>
                    </a:cubicBezTo>
                    <a:cubicBezTo>
                      <a:pt x="21848" y="14112"/>
                      <a:pt x="27483" y="5303"/>
                      <a:pt x="25375" y="1915"/>
                    </a:cubicBezTo>
                    <a:cubicBezTo>
                      <a:pt x="24561" y="620"/>
                      <a:pt x="22531" y="1"/>
                      <a:pt x="19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p28">
                <a:extLst>
                  <a:ext uri="{FF2B5EF4-FFF2-40B4-BE49-F238E27FC236}">
                    <a16:creationId xmlns:a16="http://schemas.microsoft.com/office/drawing/2014/main" id="{A30F7E01-F6F2-34BE-6DE8-6E10BB9794B0}"/>
                  </a:ext>
                </a:extLst>
              </p:cNvPr>
              <p:cNvSpPr/>
              <p:nvPr/>
            </p:nvSpPr>
            <p:spPr>
              <a:xfrm>
                <a:off x="7019452" y="2921287"/>
                <a:ext cx="256635" cy="305143"/>
              </a:xfrm>
              <a:custGeom>
                <a:avLst/>
                <a:gdLst/>
                <a:ahLst/>
                <a:cxnLst/>
                <a:rect l="l" t="t" r="r" b="b"/>
                <a:pathLst>
                  <a:path w="6890" h="8166" extrusionOk="0">
                    <a:moveTo>
                      <a:pt x="534" y="0"/>
                    </a:moveTo>
                    <a:cubicBezTo>
                      <a:pt x="359" y="0"/>
                      <a:pt x="181" y="3"/>
                      <a:pt x="0" y="8"/>
                    </a:cubicBezTo>
                    <a:cubicBezTo>
                      <a:pt x="502" y="1552"/>
                      <a:pt x="1205" y="3020"/>
                      <a:pt x="2071" y="4400"/>
                    </a:cubicBezTo>
                    <a:cubicBezTo>
                      <a:pt x="2924" y="5768"/>
                      <a:pt x="3940" y="7036"/>
                      <a:pt x="5107" y="8165"/>
                    </a:cubicBezTo>
                    <a:cubicBezTo>
                      <a:pt x="6450" y="5593"/>
                      <a:pt x="6889" y="3296"/>
                      <a:pt x="6024" y="1916"/>
                    </a:cubicBezTo>
                    <a:cubicBezTo>
                      <a:pt x="5212" y="621"/>
                      <a:pt x="3175"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p28">
                <a:extLst>
                  <a:ext uri="{FF2B5EF4-FFF2-40B4-BE49-F238E27FC236}">
                    <a16:creationId xmlns:a16="http://schemas.microsoft.com/office/drawing/2014/main" id="{6D437550-6FB4-CD10-9519-E72395725083}"/>
                  </a:ext>
                </a:extLst>
              </p:cNvPr>
              <p:cNvSpPr/>
              <p:nvPr/>
            </p:nvSpPr>
            <p:spPr>
              <a:xfrm>
                <a:off x="6594570" y="3087909"/>
                <a:ext cx="388901" cy="382494"/>
              </a:xfrm>
              <a:custGeom>
                <a:avLst/>
                <a:gdLst/>
                <a:ahLst/>
                <a:cxnLst/>
                <a:rect l="l" t="t" r="r" b="b"/>
                <a:pathLst>
                  <a:path w="10441" h="10236" extrusionOk="0">
                    <a:moveTo>
                      <a:pt x="5223" y="1"/>
                    </a:moveTo>
                    <a:cubicBezTo>
                      <a:pt x="2482" y="1"/>
                      <a:pt x="211" y="2162"/>
                      <a:pt x="101" y="4923"/>
                    </a:cubicBezTo>
                    <a:cubicBezTo>
                      <a:pt x="0" y="7747"/>
                      <a:pt x="2196" y="10131"/>
                      <a:pt x="5020" y="10232"/>
                    </a:cubicBezTo>
                    <a:cubicBezTo>
                      <a:pt x="5089" y="10234"/>
                      <a:pt x="5158" y="10236"/>
                      <a:pt x="5227" y="10236"/>
                    </a:cubicBezTo>
                    <a:cubicBezTo>
                      <a:pt x="7959" y="10236"/>
                      <a:pt x="10230" y="8067"/>
                      <a:pt x="10328" y="5312"/>
                    </a:cubicBezTo>
                    <a:cubicBezTo>
                      <a:pt x="10441" y="2489"/>
                      <a:pt x="8232" y="117"/>
                      <a:pt x="5409" y="4"/>
                    </a:cubicBezTo>
                    <a:cubicBezTo>
                      <a:pt x="5346" y="2"/>
                      <a:pt x="5284" y="1"/>
                      <a:pt x="5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p28">
                <a:extLst>
                  <a:ext uri="{FF2B5EF4-FFF2-40B4-BE49-F238E27FC236}">
                    <a16:creationId xmlns:a16="http://schemas.microsoft.com/office/drawing/2014/main" id="{6DC9C060-0E8E-DBF5-FDD5-66C81BD6638C}"/>
                  </a:ext>
                </a:extLst>
              </p:cNvPr>
              <p:cNvSpPr/>
              <p:nvPr/>
            </p:nvSpPr>
            <p:spPr>
              <a:xfrm>
                <a:off x="6645048" y="3139782"/>
                <a:ext cx="287960" cy="278724"/>
              </a:xfrm>
              <a:custGeom>
                <a:avLst/>
                <a:gdLst/>
                <a:ahLst/>
                <a:cxnLst/>
                <a:rect l="l" t="t" r="r" b="b"/>
                <a:pathLst>
                  <a:path w="7731" h="7459" extrusionOk="0">
                    <a:moveTo>
                      <a:pt x="3857" y="0"/>
                    </a:moveTo>
                    <a:cubicBezTo>
                      <a:pt x="3773" y="0"/>
                      <a:pt x="3688" y="3"/>
                      <a:pt x="3602" y="9"/>
                    </a:cubicBezTo>
                    <a:cubicBezTo>
                      <a:pt x="1556" y="159"/>
                      <a:pt x="0" y="1941"/>
                      <a:pt x="151" y="3987"/>
                    </a:cubicBezTo>
                    <a:cubicBezTo>
                      <a:pt x="283" y="5959"/>
                      <a:pt x="1925" y="7459"/>
                      <a:pt x="3873" y="7459"/>
                    </a:cubicBezTo>
                    <a:cubicBezTo>
                      <a:pt x="3958" y="7459"/>
                      <a:pt x="4043" y="7456"/>
                      <a:pt x="4129" y="7450"/>
                    </a:cubicBezTo>
                    <a:cubicBezTo>
                      <a:pt x="6174" y="7300"/>
                      <a:pt x="7730" y="5518"/>
                      <a:pt x="7580" y="3472"/>
                    </a:cubicBezTo>
                    <a:cubicBezTo>
                      <a:pt x="7448" y="1500"/>
                      <a:pt x="5805" y="0"/>
                      <a:pt x="3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98;p28">
            <a:extLst>
              <a:ext uri="{FF2B5EF4-FFF2-40B4-BE49-F238E27FC236}">
                <a16:creationId xmlns:a16="http://schemas.microsoft.com/office/drawing/2014/main" id="{3EC80EFE-84E3-C6AB-C08D-04343AFE54B7}"/>
              </a:ext>
            </a:extLst>
          </p:cNvPr>
          <p:cNvGrpSpPr/>
          <p:nvPr/>
        </p:nvGrpSpPr>
        <p:grpSpPr>
          <a:xfrm>
            <a:off x="5601720" y="585561"/>
            <a:ext cx="980637" cy="916907"/>
            <a:chOff x="713216" y="2985453"/>
            <a:chExt cx="980637" cy="916907"/>
          </a:xfrm>
        </p:grpSpPr>
        <p:sp>
          <p:nvSpPr>
            <p:cNvPr id="17" name="Google Shape;299;p28">
              <a:extLst>
                <a:ext uri="{FF2B5EF4-FFF2-40B4-BE49-F238E27FC236}">
                  <a16:creationId xmlns:a16="http://schemas.microsoft.com/office/drawing/2014/main" id="{777BC334-9A5B-3C27-42FC-65AB91C622CC}"/>
                </a:ext>
              </a:extLst>
            </p:cNvPr>
            <p:cNvSpPr/>
            <p:nvPr/>
          </p:nvSpPr>
          <p:spPr>
            <a:xfrm>
              <a:off x="776564" y="2988842"/>
              <a:ext cx="858367" cy="912345"/>
            </a:xfrm>
            <a:custGeom>
              <a:avLst/>
              <a:gdLst/>
              <a:ahLst/>
              <a:cxnLst/>
              <a:rect l="l" t="t" r="r" b="b"/>
              <a:pathLst>
                <a:path w="16515" h="17467" extrusionOk="0">
                  <a:moveTo>
                    <a:pt x="12216" y="0"/>
                  </a:moveTo>
                  <a:cubicBezTo>
                    <a:pt x="11803" y="0"/>
                    <a:pt x="11371" y="119"/>
                    <a:pt x="10956" y="387"/>
                  </a:cubicBezTo>
                  <a:lnTo>
                    <a:pt x="10943" y="400"/>
                  </a:lnTo>
                  <a:cubicBezTo>
                    <a:pt x="10918" y="412"/>
                    <a:pt x="10905" y="425"/>
                    <a:pt x="10880" y="438"/>
                  </a:cubicBezTo>
                  <a:cubicBezTo>
                    <a:pt x="10868" y="450"/>
                    <a:pt x="10805" y="488"/>
                    <a:pt x="10767" y="525"/>
                  </a:cubicBezTo>
                  <a:lnTo>
                    <a:pt x="10730" y="551"/>
                  </a:lnTo>
                  <a:cubicBezTo>
                    <a:pt x="10679" y="588"/>
                    <a:pt x="10642" y="638"/>
                    <a:pt x="10592" y="676"/>
                  </a:cubicBezTo>
                  <a:lnTo>
                    <a:pt x="10554" y="726"/>
                  </a:lnTo>
                  <a:cubicBezTo>
                    <a:pt x="10516" y="764"/>
                    <a:pt x="10479" y="801"/>
                    <a:pt x="10441" y="839"/>
                  </a:cubicBezTo>
                  <a:lnTo>
                    <a:pt x="10403" y="889"/>
                  </a:lnTo>
                  <a:cubicBezTo>
                    <a:pt x="10378" y="927"/>
                    <a:pt x="10341" y="965"/>
                    <a:pt x="10316" y="1015"/>
                  </a:cubicBezTo>
                  <a:lnTo>
                    <a:pt x="10278" y="1065"/>
                  </a:lnTo>
                  <a:cubicBezTo>
                    <a:pt x="10240" y="1115"/>
                    <a:pt x="10215" y="1165"/>
                    <a:pt x="10177" y="1216"/>
                  </a:cubicBezTo>
                  <a:cubicBezTo>
                    <a:pt x="9546" y="1062"/>
                    <a:pt x="8899" y="986"/>
                    <a:pt x="8251" y="986"/>
                  </a:cubicBezTo>
                  <a:cubicBezTo>
                    <a:pt x="7471" y="986"/>
                    <a:pt x="6690" y="1096"/>
                    <a:pt x="5936" y="1316"/>
                  </a:cubicBezTo>
                  <a:cubicBezTo>
                    <a:pt x="5810" y="1354"/>
                    <a:pt x="5672" y="1391"/>
                    <a:pt x="5547" y="1429"/>
                  </a:cubicBezTo>
                  <a:cubicBezTo>
                    <a:pt x="5421" y="1479"/>
                    <a:pt x="5296" y="1529"/>
                    <a:pt x="5170" y="1580"/>
                  </a:cubicBezTo>
                  <a:cubicBezTo>
                    <a:pt x="5045" y="1630"/>
                    <a:pt x="4920" y="1680"/>
                    <a:pt x="4794" y="1730"/>
                  </a:cubicBezTo>
                  <a:lnTo>
                    <a:pt x="4781" y="1730"/>
                  </a:lnTo>
                  <a:cubicBezTo>
                    <a:pt x="4669" y="1793"/>
                    <a:pt x="4556" y="1843"/>
                    <a:pt x="4430" y="1906"/>
                  </a:cubicBezTo>
                  <a:lnTo>
                    <a:pt x="4418" y="1906"/>
                  </a:lnTo>
                  <a:cubicBezTo>
                    <a:pt x="4305" y="1969"/>
                    <a:pt x="4192" y="2031"/>
                    <a:pt x="4079" y="2094"/>
                  </a:cubicBezTo>
                  <a:lnTo>
                    <a:pt x="4066" y="2094"/>
                  </a:lnTo>
                  <a:cubicBezTo>
                    <a:pt x="3966" y="2157"/>
                    <a:pt x="3853" y="2219"/>
                    <a:pt x="3752" y="2282"/>
                  </a:cubicBezTo>
                  <a:lnTo>
                    <a:pt x="3727" y="2295"/>
                  </a:lnTo>
                  <a:lnTo>
                    <a:pt x="3715" y="2307"/>
                  </a:lnTo>
                  <a:cubicBezTo>
                    <a:pt x="3614" y="2383"/>
                    <a:pt x="3501" y="2445"/>
                    <a:pt x="3401" y="2521"/>
                  </a:cubicBezTo>
                  <a:lnTo>
                    <a:pt x="3389" y="2533"/>
                  </a:lnTo>
                  <a:cubicBezTo>
                    <a:pt x="3276" y="2609"/>
                    <a:pt x="3175" y="2696"/>
                    <a:pt x="3075" y="2772"/>
                  </a:cubicBezTo>
                  <a:lnTo>
                    <a:pt x="3062" y="2784"/>
                  </a:lnTo>
                  <a:cubicBezTo>
                    <a:pt x="2962" y="2859"/>
                    <a:pt x="2862" y="2935"/>
                    <a:pt x="2774" y="3035"/>
                  </a:cubicBezTo>
                  <a:lnTo>
                    <a:pt x="2761" y="3048"/>
                  </a:lnTo>
                  <a:cubicBezTo>
                    <a:pt x="2698" y="3098"/>
                    <a:pt x="2623" y="3161"/>
                    <a:pt x="2560" y="3223"/>
                  </a:cubicBezTo>
                  <a:lnTo>
                    <a:pt x="2548" y="3236"/>
                  </a:lnTo>
                  <a:lnTo>
                    <a:pt x="2472" y="3311"/>
                  </a:lnTo>
                  <a:lnTo>
                    <a:pt x="2460" y="3311"/>
                  </a:lnTo>
                  <a:cubicBezTo>
                    <a:pt x="2372" y="3399"/>
                    <a:pt x="2297" y="3487"/>
                    <a:pt x="2209" y="3575"/>
                  </a:cubicBezTo>
                  <a:cubicBezTo>
                    <a:pt x="2196" y="3575"/>
                    <a:pt x="2196" y="3587"/>
                    <a:pt x="2184" y="3587"/>
                  </a:cubicBezTo>
                  <a:cubicBezTo>
                    <a:pt x="1971" y="3826"/>
                    <a:pt x="1757" y="4077"/>
                    <a:pt x="1556" y="4340"/>
                  </a:cubicBezTo>
                  <a:lnTo>
                    <a:pt x="1544" y="4365"/>
                  </a:lnTo>
                  <a:cubicBezTo>
                    <a:pt x="1456" y="4491"/>
                    <a:pt x="1381" y="4604"/>
                    <a:pt x="1293" y="4742"/>
                  </a:cubicBezTo>
                  <a:cubicBezTo>
                    <a:pt x="1280" y="4754"/>
                    <a:pt x="1268" y="4779"/>
                    <a:pt x="1255" y="4805"/>
                  </a:cubicBezTo>
                  <a:cubicBezTo>
                    <a:pt x="1180" y="4917"/>
                    <a:pt x="1092" y="5056"/>
                    <a:pt x="1029" y="5181"/>
                  </a:cubicBezTo>
                  <a:lnTo>
                    <a:pt x="1004" y="5219"/>
                  </a:lnTo>
                  <a:cubicBezTo>
                    <a:pt x="854" y="5495"/>
                    <a:pt x="703" y="5783"/>
                    <a:pt x="590" y="6085"/>
                  </a:cubicBezTo>
                  <a:cubicBezTo>
                    <a:pt x="578" y="6122"/>
                    <a:pt x="565" y="6160"/>
                    <a:pt x="553" y="6197"/>
                  </a:cubicBezTo>
                  <a:cubicBezTo>
                    <a:pt x="502" y="6310"/>
                    <a:pt x="465" y="6423"/>
                    <a:pt x="414" y="6536"/>
                  </a:cubicBezTo>
                  <a:cubicBezTo>
                    <a:pt x="402" y="6574"/>
                    <a:pt x="389" y="6624"/>
                    <a:pt x="377" y="6662"/>
                  </a:cubicBezTo>
                  <a:cubicBezTo>
                    <a:pt x="339" y="6787"/>
                    <a:pt x="302" y="6925"/>
                    <a:pt x="264" y="7063"/>
                  </a:cubicBezTo>
                  <a:cubicBezTo>
                    <a:pt x="264" y="7076"/>
                    <a:pt x="251" y="7101"/>
                    <a:pt x="239" y="7114"/>
                  </a:cubicBezTo>
                  <a:cubicBezTo>
                    <a:pt x="226" y="7176"/>
                    <a:pt x="214" y="7226"/>
                    <a:pt x="201" y="7277"/>
                  </a:cubicBezTo>
                  <a:cubicBezTo>
                    <a:pt x="176" y="7377"/>
                    <a:pt x="151" y="7477"/>
                    <a:pt x="138" y="7590"/>
                  </a:cubicBezTo>
                  <a:cubicBezTo>
                    <a:pt x="138" y="7628"/>
                    <a:pt x="126" y="7666"/>
                    <a:pt x="113" y="7703"/>
                  </a:cubicBezTo>
                  <a:lnTo>
                    <a:pt x="113" y="7741"/>
                  </a:lnTo>
                  <a:lnTo>
                    <a:pt x="101" y="7841"/>
                  </a:lnTo>
                  <a:cubicBezTo>
                    <a:pt x="88" y="7917"/>
                    <a:pt x="76" y="7979"/>
                    <a:pt x="63" y="8042"/>
                  </a:cubicBezTo>
                  <a:lnTo>
                    <a:pt x="63" y="8092"/>
                  </a:lnTo>
                  <a:lnTo>
                    <a:pt x="51" y="8218"/>
                  </a:lnTo>
                  <a:lnTo>
                    <a:pt x="51" y="8268"/>
                  </a:lnTo>
                  <a:lnTo>
                    <a:pt x="38" y="8444"/>
                  </a:lnTo>
                  <a:cubicBezTo>
                    <a:pt x="38" y="8506"/>
                    <a:pt x="25" y="8582"/>
                    <a:pt x="13" y="8657"/>
                  </a:cubicBezTo>
                  <a:lnTo>
                    <a:pt x="13" y="8707"/>
                  </a:lnTo>
                  <a:lnTo>
                    <a:pt x="13" y="8732"/>
                  </a:lnTo>
                  <a:lnTo>
                    <a:pt x="13" y="8845"/>
                  </a:lnTo>
                  <a:cubicBezTo>
                    <a:pt x="13" y="8958"/>
                    <a:pt x="0" y="9084"/>
                    <a:pt x="0" y="9209"/>
                  </a:cubicBezTo>
                  <a:lnTo>
                    <a:pt x="0" y="9510"/>
                  </a:lnTo>
                  <a:cubicBezTo>
                    <a:pt x="38" y="10652"/>
                    <a:pt x="327" y="11782"/>
                    <a:pt x="829" y="12811"/>
                  </a:cubicBezTo>
                  <a:cubicBezTo>
                    <a:pt x="929" y="13024"/>
                    <a:pt x="1029" y="13225"/>
                    <a:pt x="1155" y="13426"/>
                  </a:cubicBezTo>
                  <a:cubicBezTo>
                    <a:pt x="1268" y="13626"/>
                    <a:pt x="1406" y="13827"/>
                    <a:pt x="1531" y="14015"/>
                  </a:cubicBezTo>
                  <a:cubicBezTo>
                    <a:pt x="2209" y="14944"/>
                    <a:pt x="3062" y="15735"/>
                    <a:pt x="4054" y="16324"/>
                  </a:cubicBezTo>
                  <a:cubicBezTo>
                    <a:pt x="4192" y="16400"/>
                    <a:pt x="4342" y="16475"/>
                    <a:pt x="4493" y="16563"/>
                  </a:cubicBezTo>
                  <a:lnTo>
                    <a:pt x="4556" y="16588"/>
                  </a:lnTo>
                  <a:cubicBezTo>
                    <a:pt x="4719" y="16663"/>
                    <a:pt x="4857" y="16751"/>
                    <a:pt x="5020" y="16814"/>
                  </a:cubicBezTo>
                  <a:cubicBezTo>
                    <a:pt x="5911" y="17190"/>
                    <a:pt x="6865" y="17404"/>
                    <a:pt x="7843" y="17454"/>
                  </a:cubicBezTo>
                  <a:cubicBezTo>
                    <a:pt x="7981" y="17454"/>
                    <a:pt x="8119" y="17466"/>
                    <a:pt x="8258" y="17466"/>
                  </a:cubicBezTo>
                  <a:cubicBezTo>
                    <a:pt x="8396" y="17466"/>
                    <a:pt x="8521" y="17466"/>
                    <a:pt x="8659" y="17454"/>
                  </a:cubicBezTo>
                  <a:lnTo>
                    <a:pt x="8860" y="17454"/>
                  </a:lnTo>
                  <a:lnTo>
                    <a:pt x="9048" y="17441"/>
                  </a:lnTo>
                  <a:lnTo>
                    <a:pt x="9211" y="17416"/>
                  </a:lnTo>
                  <a:lnTo>
                    <a:pt x="9299" y="17404"/>
                  </a:lnTo>
                  <a:lnTo>
                    <a:pt x="9337" y="17404"/>
                  </a:lnTo>
                  <a:lnTo>
                    <a:pt x="9437" y="17391"/>
                  </a:lnTo>
                  <a:lnTo>
                    <a:pt x="9600" y="17366"/>
                  </a:lnTo>
                  <a:lnTo>
                    <a:pt x="9788" y="17328"/>
                  </a:lnTo>
                  <a:lnTo>
                    <a:pt x="9876" y="17316"/>
                  </a:lnTo>
                  <a:lnTo>
                    <a:pt x="9977" y="17291"/>
                  </a:lnTo>
                  <a:lnTo>
                    <a:pt x="10190" y="17240"/>
                  </a:lnTo>
                  <a:lnTo>
                    <a:pt x="10353" y="17215"/>
                  </a:lnTo>
                  <a:lnTo>
                    <a:pt x="10378" y="17215"/>
                  </a:lnTo>
                  <a:lnTo>
                    <a:pt x="10567" y="17153"/>
                  </a:lnTo>
                  <a:lnTo>
                    <a:pt x="10805" y="17077"/>
                  </a:lnTo>
                  <a:lnTo>
                    <a:pt x="10930" y="17040"/>
                  </a:lnTo>
                  <a:lnTo>
                    <a:pt x="11068" y="16989"/>
                  </a:lnTo>
                  <a:cubicBezTo>
                    <a:pt x="11131" y="16964"/>
                    <a:pt x="11206" y="16939"/>
                    <a:pt x="11269" y="16914"/>
                  </a:cubicBezTo>
                  <a:lnTo>
                    <a:pt x="11282" y="16914"/>
                  </a:lnTo>
                  <a:lnTo>
                    <a:pt x="11357" y="16889"/>
                  </a:lnTo>
                  <a:lnTo>
                    <a:pt x="11407" y="16864"/>
                  </a:lnTo>
                  <a:lnTo>
                    <a:pt x="11621" y="16776"/>
                  </a:lnTo>
                  <a:lnTo>
                    <a:pt x="11746" y="16713"/>
                  </a:lnTo>
                  <a:lnTo>
                    <a:pt x="11959" y="16613"/>
                  </a:lnTo>
                  <a:lnTo>
                    <a:pt x="12072" y="16550"/>
                  </a:lnTo>
                  <a:lnTo>
                    <a:pt x="12261" y="16462"/>
                  </a:lnTo>
                  <a:lnTo>
                    <a:pt x="12286" y="16437"/>
                  </a:lnTo>
                  <a:lnTo>
                    <a:pt x="12386" y="16387"/>
                  </a:lnTo>
                  <a:cubicBezTo>
                    <a:pt x="12461" y="16337"/>
                    <a:pt x="12537" y="16299"/>
                    <a:pt x="12612" y="16249"/>
                  </a:cubicBezTo>
                  <a:lnTo>
                    <a:pt x="12662" y="16211"/>
                  </a:lnTo>
                  <a:lnTo>
                    <a:pt x="12725" y="16174"/>
                  </a:lnTo>
                  <a:cubicBezTo>
                    <a:pt x="12850" y="16099"/>
                    <a:pt x="12976" y="16011"/>
                    <a:pt x="13101" y="15923"/>
                  </a:cubicBezTo>
                  <a:lnTo>
                    <a:pt x="13114" y="15910"/>
                  </a:lnTo>
                  <a:cubicBezTo>
                    <a:pt x="13227" y="15822"/>
                    <a:pt x="13340" y="15735"/>
                    <a:pt x="13440" y="15647"/>
                  </a:cubicBezTo>
                  <a:cubicBezTo>
                    <a:pt x="13603" y="15534"/>
                    <a:pt x="13741" y="15396"/>
                    <a:pt x="13892" y="15270"/>
                  </a:cubicBezTo>
                  <a:cubicBezTo>
                    <a:pt x="14005" y="15157"/>
                    <a:pt x="14118" y="15044"/>
                    <a:pt x="14231" y="14919"/>
                  </a:cubicBezTo>
                  <a:lnTo>
                    <a:pt x="14243" y="14906"/>
                  </a:lnTo>
                  <a:cubicBezTo>
                    <a:pt x="14595" y="14542"/>
                    <a:pt x="14908" y="14141"/>
                    <a:pt x="15184" y="13727"/>
                  </a:cubicBezTo>
                  <a:cubicBezTo>
                    <a:pt x="15461" y="13300"/>
                    <a:pt x="15699" y="12848"/>
                    <a:pt x="15887" y="12384"/>
                  </a:cubicBezTo>
                  <a:cubicBezTo>
                    <a:pt x="16301" y="11393"/>
                    <a:pt x="16515" y="10339"/>
                    <a:pt x="16515" y="9272"/>
                  </a:cubicBezTo>
                  <a:lnTo>
                    <a:pt x="16515" y="9272"/>
                  </a:lnTo>
                  <a:lnTo>
                    <a:pt x="16490" y="9284"/>
                  </a:lnTo>
                  <a:lnTo>
                    <a:pt x="16490" y="9247"/>
                  </a:lnTo>
                  <a:cubicBezTo>
                    <a:pt x="16490" y="9121"/>
                    <a:pt x="16490" y="8996"/>
                    <a:pt x="16477" y="8883"/>
                  </a:cubicBezTo>
                  <a:lnTo>
                    <a:pt x="16477" y="8732"/>
                  </a:lnTo>
                  <a:cubicBezTo>
                    <a:pt x="16477" y="8682"/>
                    <a:pt x="16464" y="8594"/>
                    <a:pt x="16464" y="8532"/>
                  </a:cubicBezTo>
                  <a:cubicBezTo>
                    <a:pt x="16452" y="8368"/>
                    <a:pt x="16439" y="8230"/>
                    <a:pt x="16414" y="8080"/>
                  </a:cubicBezTo>
                  <a:cubicBezTo>
                    <a:pt x="16414" y="8067"/>
                    <a:pt x="16414" y="8067"/>
                    <a:pt x="16414" y="8055"/>
                  </a:cubicBezTo>
                  <a:cubicBezTo>
                    <a:pt x="16326" y="7427"/>
                    <a:pt x="16163" y="6812"/>
                    <a:pt x="15925" y="6223"/>
                  </a:cubicBezTo>
                  <a:cubicBezTo>
                    <a:pt x="15887" y="6122"/>
                    <a:pt x="15850" y="6022"/>
                    <a:pt x="15799" y="5934"/>
                  </a:cubicBezTo>
                  <a:lnTo>
                    <a:pt x="15787" y="5884"/>
                  </a:lnTo>
                  <a:cubicBezTo>
                    <a:pt x="15749" y="5796"/>
                    <a:pt x="15699" y="5708"/>
                    <a:pt x="15661" y="5620"/>
                  </a:cubicBezTo>
                  <a:cubicBezTo>
                    <a:pt x="15285" y="4855"/>
                    <a:pt x="14783" y="4139"/>
                    <a:pt x="14193" y="3525"/>
                  </a:cubicBezTo>
                  <a:cubicBezTo>
                    <a:pt x="15194" y="1842"/>
                    <a:pt x="13847" y="0"/>
                    <a:pt x="12216"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00;p28">
              <a:extLst>
                <a:ext uri="{FF2B5EF4-FFF2-40B4-BE49-F238E27FC236}">
                  <a16:creationId xmlns:a16="http://schemas.microsoft.com/office/drawing/2014/main" id="{C973DEB9-B331-E0F5-8FD0-31EBB78A0F54}"/>
                </a:ext>
              </a:extLst>
            </p:cNvPr>
            <p:cNvGrpSpPr/>
            <p:nvPr/>
          </p:nvGrpSpPr>
          <p:grpSpPr>
            <a:xfrm>
              <a:off x="713216" y="2985453"/>
              <a:ext cx="980637" cy="916907"/>
              <a:chOff x="4703416" y="2277728"/>
              <a:chExt cx="980637" cy="916907"/>
            </a:xfrm>
          </p:grpSpPr>
          <p:sp>
            <p:nvSpPr>
              <p:cNvPr id="19" name="Google Shape;301;p28">
                <a:extLst>
                  <a:ext uri="{FF2B5EF4-FFF2-40B4-BE49-F238E27FC236}">
                    <a16:creationId xmlns:a16="http://schemas.microsoft.com/office/drawing/2014/main" id="{1F2B7036-45CF-D584-C95D-A775A6065A30}"/>
                  </a:ext>
                </a:extLst>
              </p:cNvPr>
              <p:cNvSpPr/>
              <p:nvPr/>
            </p:nvSpPr>
            <p:spPr>
              <a:xfrm>
                <a:off x="4714148" y="2333024"/>
                <a:ext cx="969905" cy="860687"/>
              </a:xfrm>
              <a:custGeom>
                <a:avLst/>
                <a:gdLst/>
                <a:ahLst/>
                <a:cxnLst/>
                <a:rect l="l" t="t" r="r" b="b"/>
                <a:pathLst>
                  <a:path w="18661" h="16478" extrusionOk="0">
                    <a:moveTo>
                      <a:pt x="9324" y="1"/>
                    </a:moveTo>
                    <a:cubicBezTo>
                      <a:pt x="8334" y="1"/>
                      <a:pt x="7328" y="180"/>
                      <a:pt x="6350" y="559"/>
                    </a:cubicBezTo>
                    <a:cubicBezTo>
                      <a:pt x="2109" y="2203"/>
                      <a:pt x="0" y="6972"/>
                      <a:pt x="1644" y="11213"/>
                    </a:cubicBezTo>
                    <a:cubicBezTo>
                      <a:pt x="2909" y="14477"/>
                      <a:pt x="6024" y="16477"/>
                      <a:pt x="9326" y="16477"/>
                    </a:cubicBezTo>
                    <a:cubicBezTo>
                      <a:pt x="10315" y="16477"/>
                      <a:pt x="11320" y="16298"/>
                      <a:pt x="12298" y="15919"/>
                    </a:cubicBezTo>
                    <a:cubicBezTo>
                      <a:pt x="16552" y="14275"/>
                      <a:pt x="18661" y="9506"/>
                      <a:pt x="17017" y="5265"/>
                    </a:cubicBezTo>
                    <a:cubicBezTo>
                      <a:pt x="15752" y="2001"/>
                      <a:pt x="12629" y="1"/>
                      <a:pt x="9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p28">
                <a:extLst>
                  <a:ext uri="{FF2B5EF4-FFF2-40B4-BE49-F238E27FC236}">
                    <a16:creationId xmlns:a16="http://schemas.microsoft.com/office/drawing/2014/main" id="{53A8F79F-8308-9120-41CC-785EDA0C53D0}"/>
                  </a:ext>
                </a:extLst>
              </p:cNvPr>
              <p:cNvSpPr/>
              <p:nvPr/>
            </p:nvSpPr>
            <p:spPr>
              <a:xfrm>
                <a:off x="4771198" y="2375078"/>
                <a:ext cx="680026" cy="402256"/>
              </a:xfrm>
              <a:custGeom>
                <a:avLst/>
                <a:gdLst/>
                <a:ahLst/>
                <a:cxnLst/>
                <a:rect l="l" t="t" r="r" b="b"/>
                <a:pathLst>
                  <a:path w="13114" h="7719" extrusionOk="0">
                    <a:moveTo>
                      <a:pt x="11897" y="1"/>
                    </a:moveTo>
                    <a:lnTo>
                      <a:pt x="11859" y="13"/>
                    </a:lnTo>
                    <a:cubicBezTo>
                      <a:pt x="10704" y="290"/>
                      <a:pt x="9487" y="503"/>
                      <a:pt x="8370" y="904"/>
                    </a:cubicBezTo>
                    <a:cubicBezTo>
                      <a:pt x="6739" y="1494"/>
                      <a:pt x="5208" y="2573"/>
                      <a:pt x="3777" y="3527"/>
                    </a:cubicBezTo>
                    <a:cubicBezTo>
                      <a:pt x="2912" y="4104"/>
                      <a:pt x="1983" y="4594"/>
                      <a:pt x="1029" y="4983"/>
                    </a:cubicBezTo>
                    <a:cubicBezTo>
                      <a:pt x="791" y="5083"/>
                      <a:pt x="552" y="5159"/>
                      <a:pt x="301" y="5221"/>
                    </a:cubicBezTo>
                    <a:cubicBezTo>
                      <a:pt x="101" y="5937"/>
                      <a:pt x="0" y="6677"/>
                      <a:pt x="0" y="7417"/>
                    </a:cubicBezTo>
                    <a:lnTo>
                      <a:pt x="0" y="7718"/>
                    </a:lnTo>
                    <a:cubicBezTo>
                      <a:pt x="778" y="7518"/>
                      <a:pt x="1506" y="7204"/>
                      <a:pt x="2184" y="6777"/>
                    </a:cubicBezTo>
                    <a:cubicBezTo>
                      <a:pt x="3288" y="6100"/>
                      <a:pt x="4254" y="5234"/>
                      <a:pt x="5283" y="4456"/>
                    </a:cubicBezTo>
                    <a:cubicBezTo>
                      <a:pt x="7630" y="2711"/>
                      <a:pt x="10290" y="1444"/>
                      <a:pt x="13114" y="741"/>
                    </a:cubicBezTo>
                    <a:cubicBezTo>
                      <a:pt x="12737" y="453"/>
                      <a:pt x="12323" y="214"/>
                      <a:pt x="1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p28">
                <a:extLst>
                  <a:ext uri="{FF2B5EF4-FFF2-40B4-BE49-F238E27FC236}">
                    <a16:creationId xmlns:a16="http://schemas.microsoft.com/office/drawing/2014/main" id="{852E16F1-5D25-84E9-F9F7-1A0F10DF61D7}"/>
                  </a:ext>
                </a:extLst>
              </p:cNvPr>
              <p:cNvSpPr/>
              <p:nvPr/>
            </p:nvSpPr>
            <p:spPr>
              <a:xfrm>
                <a:off x="4885695" y="2331929"/>
                <a:ext cx="303300" cy="137369"/>
              </a:xfrm>
              <a:custGeom>
                <a:avLst/>
                <a:gdLst/>
                <a:ahLst/>
                <a:cxnLst/>
                <a:rect l="l" t="t" r="r" b="b"/>
                <a:pathLst>
                  <a:path w="5849" h="2636" extrusionOk="0">
                    <a:moveTo>
                      <a:pt x="5849" y="1"/>
                    </a:moveTo>
                    <a:lnTo>
                      <a:pt x="5849" y="1"/>
                    </a:lnTo>
                    <a:cubicBezTo>
                      <a:pt x="3627" y="51"/>
                      <a:pt x="1519" y="1005"/>
                      <a:pt x="1" y="2636"/>
                    </a:cubicBezTo>
                    <a:cubicBezTo>
                      <a:pt x="503" y="2636"/>
                      <a:pt x="1005" y="2536"/>
                      <a:pt x="1469" y="2347"/>
                    </a:cubicBezTo>
                    <a:cubicBezTo>
                      <a:pt x="2272" y="2034"/>
                      <a:pt x="2975" y="1519"/>
                      <a:pt x="3728" y="1067"/>
                    </a:cubicBezTo>
                    <a:cubicBezTo>
                      <a:pt x="4406" y="653"/>
                      <a:pt x="5108" y="289"/>
                      <a:pt x="5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p28">
                <a:extLst>
                  <a:ext uri="{FF2B5EF4-FFF2-40B4-BE49-F238E27FC236}">
                    <a16:creationId xmlns:a16="http://schemas.microsoft.com/office/drawing/2014/main" id="{8C5FEC0F-66CC-583C-F56B-797625DBB389}"/>
                  </a:ext>
                </a:extLst>
              </p:cNvPr>
              <p:cNvSpPr/>
              <p:nvPr/>
            </p:nvSpPr>
            <p:spPr>
              <a:xfrm>
                <a:off x="4982042" y="2926375"/>
                <a:ext cx="614326" cy="232213"/>
              </a:xfrm>
              <a:custGeom>
                <a:avLst/>
                <a:gdLst/>
                <a:ahLst/>
                <a:cxnLst/>
                <a:rect l="l" t="t" r="r" b="b"/>
                <a:pathLst>
                  <a:path w="11847" h="4456" extrusionOk="0">
                    <a:moveTo>
                      <a:pt x="11846" y="1"/>
                    </a:moveTo>
                    <a:lnTo>
                      <a:pt x="11846" y="1"/>
                    </a:lnTo>
                    <a:cubicBezTo>
                      <a:pt x="10491" y="703"/>
                      <a:pt x="8985" y="1092"/>
                      <a:pt x="7467" y="1117"/>
                    </a:cubicBezTo>
                    <a:cubicBezTo>
                      <a:pt x="7385" y="1119"/>
                      <a:pt x="7304" y="1120"/>
                      <a:pt x="7222" y="1120"/>
                    </a:cubicBezTo>
                    <a:cubicBezTo>
                      <a:pt x="6719" y="1120"/>
                      <a:pt x="6213" y="1091"/>
                      <a:pt x="5713" y="1091"/>
                    </a:cubicBezTo>
                    <a:cubicBezTo>
                      <a:pt x="5156" y="1091"/>
                      <a:pt x="4607" y="1127"/>
                      <a:pt x="4078" y="1281"/>
                    </a:cubicBezTo>
                    <a:cubicBezTo>
                      <a:pt x="3012" y="1594"/>
                      <a:pt x="2146" y="2347"/>
                      <a:pt x="1293" y="3037"/>
                    </a:cubicBezTo>
                    <a:cubicBezTo>
                      <a:pt x="879" y="3376"/>
                      <a:pt x="452" y="3690"/>
                      <a:pt x="0" y="3966"/>
                    </a:cubicBezTo>
                    <a:cubicBezTo>
                      <a:pt x="314" y="4154"/>
                      <a:pt x="640" y="4317"/>
                      <a:pt x="966" y="4455"/>
                    </a:cubicBezTo>
                    <a:cubicBezTo>
                      <a:pt x="2209" y="3815"/>
                      <a:pt x="3338" y="2887"/>
                      <a:pt x="4643" y="2372"/>
                    </a:cubicBezTo>
                    <a:cubicBezTo>
                      <a:pt x="5911" y="1883"/>
                      <a:pt x="7291" y="1820"/>
                      <a:pt x="8634" y="1645"/>
                    </a:cubicBezTo>
                    <a:cubicBezTo>
                      <a:pt x="9575" y="1519"/>
                      <a:pt x="10541" y="1331"/>
                      <a:pt x="11394" y="929"/>
                    </a:cubicBezTo>
                    <a:cubicBezTo>
                      <a:pt x="11558" y="628"/>
                      <a:pt x="11708" y="314"/>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p28">
                <a:extLst>
                  <a:ext uri="{FF2B5EF4-FFF2-40B4-BE49-F238E27FC236}">
                    <a16:creationId xmlns:a16="http://schemas.microsoft.com/office/drawing/2014/main" id="{D975420F-2AF1-A5ED-4A79-B67A014D89AD}"/>
                  </a:ext>
                </a:extLst>
              </p:cNvPr>
              <p:cNvSpPr/>
              <p:nvPr/>
            </p:nvSpPr>
            <p:spPr>
              <a:xfrm>
                <a:off x="4814135" y="2573261"/>
                <a:ext cx="814124" cy="439517"/>
              </a:xfrm>
              <a:custGeom>
                <a:avLst/>
                <a:gdLst/>
                <a:ahLst/>
                <a:cxnLst/>
                <a:rect l="l" t="t" r="r" b="b"/>
                <a:pathLst>
                  <a:path w="15700" h="8434" extrusionOk="0">
                    <a:moveTo>
                      <a:pt x="14871" y="0"/>
                    </a:moveTo>
                    <a:lnTo>
                      <a:pt x="12876" y="138"/>
                    </a:lnTo>
                    <a:cubicBezTo>
                      <a:pt x="11859" y="201"/>
                      <a:pt x="10793" y="289"/>
                      <a:pt x="9914" y="803"/>
                    </a:cubicBezTo>
                    <a:cubicBezTo>
                      <a:pt x="8885" y="1393"/>
                      <a:pt x="8258" y="2472"/>
                      <a:pt x="7505" y="3401"/>
                    </a:cubicBezTo>
                    <a:cubicBezTo>
                      <a:pt x="5685" y="5635"/>
                      <a:pt x="2874" y="7028"/>
                      <a:pt x="0" y="7216"/>
                    </a:cubicBezTo>
                    <a:cubicBezTo>
                      <a:pt x="201" y="7642"/>
                      <a:pt x="452" y="8044"/>
                      <a:pt x="728" y="8433"/>
                    </a:cubicBezTo>
                    <a:cubicBezTo>
                      <a:pt x="1669" y="8245"/>
                      <a:pt x="2586" y="7818"/>
                      <a:pt x="3426" y="7341"/>
                    </a:cubicBezTo>
                    <a:cubicBezTo>
                      <a:pt x="4681" y="6639"/>
                      <a:pt x="5936" y="5835"/>
                      <a:pt x="7354" y="5584"/>
                    </a:cubicBezTo>
                    <a:cubicBezTo>
                      <a:pt x="7785" y="5505"/>
                      <a:pt x="8219" y="5480"/>
                      <a:pt x="8656" y="5480"/>
                    </a:cubicBezTo>
                    <a:cubicBezTo>
                      <a:pt x="9424" y="5480"/>
                      <a:pt x="10198" y="5558"/>
                      <a:pt x="10967" y="5558"/>
                    </a:cubicBezTo>
                    <a:cubicBezTo>
                      <a:pt x="11278" y="5558"/>
                      <a:pt x="11588" y="5545"/>
                      <a:pt x="11897" y="5509"/>
                    </a:cubicBezTo>
                    <a:cubicBezTo>
                      <a:pt x="13102" y="5371"/>
                      <a:pt x="14231" y="4894"/>
                      <a:pt x="15172" y="4141"/>
                    </a:cubicBezTo>
                    <a:cubicBezTo>
                      <a:pt x="15360" y="3991"/>
                      <a:pt x="15536" y="3828"/>
                      <a:pt x="15699" y="3664"/>
                    </a:cubicBezTo>
                    <a:lnTo>
                      <a:pt x="15699" y="3627"/>
                    </a:lnTo>
                    <a:cubicBezTo>
                      <a:pt x="15699" y="3225"/>
                      <a:pt x="15674" y="2836"/>
                      <a:pt x="15624" y="2435"/>
                    </a:cubicBezTo>
                    <a:cubicBezTo>
                      <a:pt x="14582" y="3439"/>
                      <a:pt x="13252" y="4091"/>
                      <a:pt x="11834" y="4317"/>
                    </a:cubicBezTo>
                    <a:cubicBezTo>
                      <a:pt x="11644" y="4354"/>
                      <a:pt x="11454" y="4373"/>
                      <a:pt x="11264" y="4373"/>
                    </a:cubicBezTo>
                    <a:cubicBezTo>
                      <a:pt x="11128" y="4373"/>
                      <a:pt x="10991" y="4363"/>
                      <a:pt x="10855" y="4342"/>
                    </a:cubicBezTo>
                    <a:cubicBezTo>
                      <a:pt x="10516" y="4292"/>
                      <a:pt x="10228" y="4116"/>
                      <a:pt x="10014" y="3853"/>
                    </a:cubicBezTo>
                    <a:cubicBezTo>
                      <a:pt x="9701" y="3414"/>
                      <a:pt x="9776" y="2786"/>
                      <a:pt x="10077" y="2347"/>
                    </a:cubicBezTo>
                    <a:cubicBezTo>
                      <a:pt x="10378" y="1908"/>
                      <a:pt x="10855" y="1619"/>
                      <a:pt x="11332" y="1381"/>
                    </a:cubicBezTo>
                    <a:cubicBezTo>
                      <a:pt x="12432" y="871"/>
                      <a:pt x="13617" y="597"/>
                      <a:pt x="14829" y="597"/>
                    </a:cubicBezTo>
                    <a:cubicBezTo>
                      <a:pt x="14931" y="597"/>
                      <a:pt x="15032" y="599"/>
                      <a:pt x="15134" y="603"/>
                    </a:cubicBezTo>
                    <a:cubicBezTo>
                      <a:pt x="15047" y="389"/>
                      <a:pt x="14971" y="188"/>
                      <a:pt x="14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p28">
                <a:extLst>
                  <a:ext uri="{FF2B5EF4-FFF2-40B4-BE49-F238E27FC236}">
                    <a16:creationId xmlns:a16="http://schemas.microsoft.com/office/drawing/2014/main" id="{B419C1C3-D9C9-59B6-65B8-683EF54EC4B6}"/>
                  </a:ext>
                </a:extLst>
              </p:cNvPr>
              <p:cNvSpPr/>
              <p:nvPr/>
            </p:nvSpPr>
            <p:spPr>
              <a:xfrm>
                <a:off x="5404976" y="2647626"/>
                <a:ext cx="148409" cy="97763"/>
              </a:xfrm>
              <a:custGeom>
                <a:avLst/>
                <a:gdLst/>
                <a:ahLst/>
                <a:cxnLst/>
                <a:rect l="l" t="t" r="r" b="b"/>
                <a:pathLst>
                  <a:path w="2862" h="1876" extrusionOk="0">
                    <a:moveTo>
                      <a:pt x="2089" y="0"/>
                    </a:moveTo>
                    <a:cubicBezTo>
                      <a:pt x="1579" y="0"/>
                      <a:pt x="954" y="318"/>
                      <a:pt x="578" y="543"/>
                    </a:cubicBezTo>
                    <a:cubicBezTo>
                      <a:pt x="289" y="719"/>
                      <a:pt x="1" y="983"/>
                      <a:pt x="26" y="1321"/>
                    </a:cubicBezTo>
                    <a:cubicBezTo>
                      <a:pt x="51" y="1610"/>
                      <a:pt x="340" y="1836"/>
                      <a:pt x="641" y="1874"/>
                    </a:cubicBezTo>
                    <a:cubicBezTo>
                      <a:pt x="671" y="1875"/>
                      <a:pt x="700" y="1875"/>
                      <a:pt x="730" y="1875"/>
                    </a:cubicBezTo>
                    <a:cubicBezTo>
                      <a:pt x="1001" y="1875"/>
                      <a:pt x="1271" y="1824"/>
                      <a:pt x="1519" y="1710"/>
                    </a:cubicBezTo>
                    <a:cubicBezTo>
                      <a:pt x="1871" y="1598"/>
                      <a:pt x="2235" y="1447"/>
                      <a:pt x="2486" y="1171"/>
                    </a:cubicBezTo>
                    <a:cubicBezTo>
                      <a:pt x="2762" y="857"/>
                      <a:pt x="2862" y="154"/>
                      <a:pt x="2335" y="29"/>
                    </a:cubicBezTo>
                    <a:cubicBezTo>
                      <a:pt x="2257" y="9"/>
                      <a:pt x="2175"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7;p28">
                <a:extLst>
                  <a:ext uri="{FF2B5EF4-FFF2-40B4-BE49-F238E27FC236}">
                    <a16:creationId xmlns:a16="http://schemas.microsoft.com/office/drawing/2014/main" id="{14DB4BBA-AB37-A2FC-C8A5-248BB334A765}"/>
                  </a:ext>
                </a:extLst>
              </p:cNvPr>
              <p:cNvSpPr/>
              <p:nvPr/>
            </p:nvSpPr>
            <p:spPr>
              <a:xfrm>
                <a:off x="4703416" y="2400754"/>
                <a:ext cx="857743" cy="793882"/>
              </a:xfrm>
              <a:custGeom>
                <a:avLst/>
                <a:gdLst/>
                <a:ahLst/>
                <a:cxnLst/>
                <a:rect l="l" t="t" r="r" b="b"/>
                <a:pathLst>
                  <a:path w="16503" h="15199" extrusionOk="0">
                    <a:moveTo>
                      <a:pt x="5070" y="0"/>
                    </a:moveTo>
                    <a:cubicBezTo>
                      <a:pt x="653" y="2849"/>
                      <a:pt x="1" y="9061"/>
                      <a:pt x="3715" y="12775"/>
                    </a:cubicBezTo>
                    <a:cubicBezTo>
                      <a:pt x="5349" y="14409"/>
                      <a:pt x="7457" y="15198"/>
                      <a:pt x="9551" y="15198"/>
                    </a:cubicBezTo>
                    <a:cubicBezTo>
                      <a:pt x="12235" y="15198"/>
                      <a:pt x="14895" y="13901"/>
                      <a:pt x="16502" y="11420"/>
                    </a:cubicBezTo>
                    <a:lnTo>
                      <a:pt x="16502" y="11420"/>
                    </a:lnTo>
                    <a:cubicBezTo>
                      <a:pt x="15136" y="12302"/>
                      <a:pt x="13570" y="12747"/>
                      <a:pt x="12002" y="12747"/>
                    </a:cubicBezTo>
                    <a:cubicBezTo>
                      <a:pt x="10647" y="12747"/>
                      <a:pt x="9290" y="12415"/>
                      <a:pt x="8057" y="11746"/>
                    </a:cubicBezTo>
                    <a:cubicBezTo>
                      <a:pt x="5409" y="10290"/>
                      <a:pt x="3753" y="7505"/>
                      <a:pt x="3753" y="4480"/>
                    </a:cubicBezTo>
                    <a:cubicBezTo>
                      <a:pt x="3753" y="2887"/>
                      <a:pt x="4205" y="1331"/>
                      <a:pt x="507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08;p28">
                <a:extLst>
                  <a:ext uri="{FF2B5EF4-FFF2-40B4-BE49-F238E27FC236}">
                    <a16:creationId xmlns:a16="http://schemas.microsoft.com/office/drawing/2014/main" id="{49217878-F4C4-C4D7-98FA-482BB5955FAB}"/>
                  </a:ext>
                </a:extLst>
              </p:cNvPr>
              <p:cNvGrpSpPr/>
              <p:nvPr/>
            </p:nvGrpSpPr>
            <p:grpSpPr>
              <a:xfrm>
                <a:off x="5261165" y="2277728"/>
                <a:ext cx="272037" cy="241575"/>
                <a:chOff x="5296580" y="2293223"/>
                <a:chExt cx="272037" cy="241575"/>
              </a:xfrm>
            </p:grpSpPr>
            <p:sp>
              <p:nvSpPr>
                <p:cNvPr id="27" name="Google Shape;309;p28">
                  <a:extLst>
                    <a:ext uri="{FF2B5EF4-FFF2-40B4-BE49-F238E27FC236}">
                      <a16:creationId xmlns:a16="http://schemas.microsoft.com/office/drawing/2014/main" id="{0F93B7FF-569D-833F-7BAF-611EFFB0E8D6}"/>
                    </a:ext>
                  </a:extLst>
                </p:cNvPr>
                <p:cNvSpPr/>
                <p:nvPr/>
              </p:nvSpPr>
              <p:spPr>
                <a:xfrm>
                  <a:off x="5303752"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p28">
                  <a:extLst>
                    <a:ext uri="{FF2B5EF4-FFF2-40B4-BE49-F238E27FC236}">
                      <a16:creationId xmlns:a16="http://schemas.microsoft.com/office/drawing/2014/main" id="{61B63AB0-8772-5E03-1677-9D6E3D54302B}"/>
                    </a:ext>
                  </a:extLst>
                </p:cNvPr>
                <p:cNvSpPr/>
                <p:nvPr/>
              </p:nvSpPr>
              <p:spPr>
                <a:xfrm>
                  <a:off x="5296580" y="2312392"/>
                  <a:ext cx="240073" cy="222197"/>
                </a:xfrm>
                <a:custGeom>
                  <a:avLst/>
                  <a:gdLst/>
                  <a:ahLst/>
                  <a:cxnLst/>
                  <a:rect l="l" t="t" r="r" b="b"/>
                  <a:pathLst>
                    <a:path w="4619" h="4254" extrusionOk="0">
                      <a:moveTo>
                        <a:pt x="1431" y="0"/>
                      </a:moveTo>
                      <a:lnTo>
                        <a:pt x="1431" y="0"/>
                      </a:lnTo>
                      <a:cubicBezTo>
                        <a:pt x="189" y="803"/>
                        <a:pt x="1" y="2535"/>
                        <a:pt x="1042" y="3577"/>
                      </a:cubicBezTo>
                      <a:cubicBezTo>
                        <a:pt x="1498" y="4033"/>
                        <a:pt x="2090" y="4253"/>
                        <a:pt x="2677" y="4253"/>
                      </a:cubicBezTo>
                      <a:cubicBezTo>
                        <a:pt x="3429" y="4253"/>
                        <a:pt x="4174" y="3891"/>
                        <a:pt x="4618" y="3200"/>
                      </a:cubicBezTo>
                      <a:lnTo>
                        <a:pt x="4618" y="3200"/>
                      </a:lnTo>
                      <a:cubicBezTo>
                        <a:pt x="4223" y="3456"/>
                        <a:pt x="3794" y="3573"/>
                        <a:pt x="3375" y="3573"/>
                      </a:cubicBezTo>
                      <a:cubicBezTo>
                        <a:pt x="2173" y="3573"/>
                        <a:pt x="1055" y="2614"/>
                        <a:pt x="1055" y="1255"/>
                      </a:cubicBezTo>
                      <a:cubicBezTo>
                        <a:pt x="1055" y="816"/>
                        <a:pt x="1180" y="377"/>
                        <a:pt x="1431"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1;p28">
                  <a:extLst>
                    <a:ext uri="{FF2B5EF4-FFF2-40B4-BE49-F238E27FC236}">
                      <a16:creationId xmlns:a16="http://schemas.microsoft.com/office/drawing/2014/main" id="{2B8DE1E9-D72C-6D1C-22B3-4402C9781D49}"/>
                    </a:ext>
                  </a:extLst>
                </p:cNvPr>
                <p:cNvSpPr/>
                <p:nvPr/>
              </p:nvSpPr>
              <p:spPr>
                <a:xfrm>
                  <a:off x="5303427"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56137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1000"/>
                                        <p:tgtEl>
                                          <p:spTgt spid="1151"/>
                                        </p:tgtEl>
                                        <p:attrNameLst>
                                          <p:attrName>ppt_w</p:attrName>
                                        </p:attrNameLst>
                                      </p:cBhvr>
                                      <p:tavLst>
                                        <p:tav tm="0">
                                          <p:val>
                                            <p:strVal val="0"/>
                                          </p:val>
                                        </p:tav>
                                        <p:tav tm="100000">
                                          <p:val>
                                            <p:strVal val="#ppt_w"/>
                                          </p:val>
                                        </p:tav>
                                      </p:tavLst>
                                    </p:anim>
                                    <p:anim calcmode="lin" valueType="num">
                                      <p:cBhvr additive="base">
                                        <p:cTn id="8" dur="1000"/>
                                        <p:tgtEl>
                                          <p:spTgt spid="115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223"/>
                                        </p:tgtEl>
                                        <p:attrNameLst>
                                          <p:attrName>style.visibility</p:attrName>
                                        </p:attrNameLst>
                                      </p:cBhvr>
                                      <p:to>
                                        <p:strVal val="visible"/>
                                      </p:to>
                                    </p:set>
                                    <p:animEffect transition="in" filter="fade">
                                      <p:cBhvr>
                                        <p:cTn id="12" dur="1200"/>
                                        <p:tgtEl>
                                          <p:spTgt spid="1223"/>
                                        </p:tgtEl>
                                      </p:cBhvr>
                                    </p:animEffect>
                                  </p:childTnLst>
                                </p:cTn>
                              </p:par>
                              <p:par>
                                <p:cTn id="13" presetID="10" presetClass="entr" presetSubtype="0" fill="hold" nodeType="withEffect">
                                  <p:stCondLst>
                                    <p:cond delay="0"/>
                                  </p:stCondLst>
                                  <p:childTnLst>
                                    <p:set>
                                      <p:cBhvr>
                                        <p:cTn id="14" dur="1" fill="hold">
                                          <p:stCondLst>
                                            <p:cond delay="0"/>
                                          </p:stCondLst>
                                        </p:cTn>
                                        <p:tgtEl>
                                          <p:spTgt spid="1224"/>
                                        </p:tgtEl>
                                        <p:attrNameLst>
                                          <p:attrName>style.visibility</p:attrName>
                                        </p:attrNameLst>
                                      </p:cBhvr>
                                      <p:to>
                                        <p:strVal val="visible"/>
                                      </p:to>
                                    </p:set>
                                    <p:animEffect transition="in" filter="fade">
                                      <p:cBhvr>
                                        <p:cTn id="15" dur="1000"/>
                                        <p:tgtEl>
                                          <p:spTgt spid="1224"/>
                                        </p:tgtEl>
                                      </p:cBhvr>
                                    </p:animEffect>
                                  </p:childTnLst>
                                </p:cTn>
                              </p:par>
                              <p:par>
                                <p:cTn id="16" presetID="10" presetClass="entr" presetSubtype="0" fill="hold" nodeType="withEffect">
                                  <p:stCondLst>
                                    <p:cond delay="0"/>
                                  </p:stCondLst>
                                  <p:childTnLst>
                                    <p:set>
                                      <p:cBhvr>
                                        <p:cTn id="17" dur="1" fill="hold">
                                          <p:stCondLst>
                                            <p:cond delay="0"/>
                                          </p:stCondLst>
                                        </p:cTn>
                                        <p:tgtEl>
                                          <p:spTgt spid="1225"/>
                                        </p:tgtEl>
                                        <p:attrNameLst>
                                          <p:attrName>style.visibility</p:attrName>
                                        </p:attrNameLst>
                                      </p:cBhvr>
                                      <p:to>
                                        <p:strVal val="visible"/>
                                      </p:to>
                                    </p:set>
                                    <p:animEffect transition="in" filter="fade">
                                      <p:cBhvr>
                                        <p:cTn id="18" dur="1000"/>
                                        <p:tgtEl>
                                          <p:spTgt spid="1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9462360E-25DB-DE47-4552-559D5DF63D2D}"/>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F750560B-6197-DB70-05C6-41C3FB58AF57}"/>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27207DBF-D3EB-FC77-AADD-EE080CEAC505}"/>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A5601B7D-6CEF-8550-2CB3-129435441C13}"/>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A7BAA190-2C0A-5370-4553-BFC137B36564}"/>
              </a:ext>
            </a:extLst>
          </p:cNvPr>
          <p:cNvSpPr txBox="1">
            <a:spLocks noGrp="1"/>
          </p:cNvSpPr>
          <p:nvPr>
            <p:ph type="title"/>
          </p:nvPr>
        </p:nvSpPr>
        <p:spPr>
          <a:xfrm>
            <a:off x="811750" y="323722"/>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Ubicaciones del sitio de lanzamiento</a:t>
            </a:r>
            <a:endParaRPr dirty="0"/>
          </a:p>
        </p:txBody>
      </p:sp>
      <p:sp>
        <p:nvSpPr>
          <p:cNvPr id="398" name="Google Shape;398;p29">
            <a:extLst>
              <a:ext uri="{FF2B5EF4-FFF2-40B4-BE49-F238E27FC236}">
                <a16:creationId xmlns:a16="http://schemas.microsoft.com/office/drawing/2014/main" id="{EA67A809-EA06-3195-03DD-DB562C814E40}"/>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57D8825A-23FB-CE56-1946-831253073731}"/>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7458471E-43A6-DFD5-1FF5-0D4C52785268}"/>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78545A4F-E53E-3902-0C09-BCCD93CF82E8}"/>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891C3CA5-E0F5-FF06-F595-5E55C80E13D7}"/>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5D8FE4E3-31E1-EFEF-EF21-13B27C01FE97}"/>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5BBAFC2A-C7FA-7C06-DEFB-E6F1BA8E699F}"/>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3323B5A3-D168-77A4-5CD4-F4087BBFADA5}"/>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5E7BFCEE-E985-82E0-DEB1-78F32FD778E9}"/>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40348B65-DCCC-6F4E-7D67-88B9116393AF}"/>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B0AAD8E3-C6AE-425D-8E08-974F1C6C3FCB}"/>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76997C2B-41BE-46AC-8715-F9D8F778A281}"/>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object 4">
            <a:extLst>
              <a:ext uri="{FF2B5EF4-FFF2-40B4-BE49-F238E27FC236}">
                <a16:creationId xmlns:a16="http://schemas.microsoft.com/office/drawing/2014/main" id="{5667C0F5-1D27-A202-9F79-92272D634CEA}"/>
              </a:ext>
            </a:extLst>
          </p:cNvPr>
          <p:cNvSpPr/>
          <p:nvPr/>
        </p:nvSpPr>
        <p:spPr>
          <a:xfrm>
            <a:off x="569037" y="1034644"/>
            <a:ext cx="8369223" cy="378513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652504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353D3F0C-6227-9C10-CECB-5A96D434CAB3}"/>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49F75FB1-B456-A803-D68F-96839CD8410B}"/>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6299DB54-FE03-B34D-73B7-C835B40630F5}"/>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371F3817-5CB8-D6A1-F291-1CDC542F0326}"/>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385D230B-6929-A6A4-24FE-D3065A9EE962}"/>
              </a:ext>
            </a:extLst>
          </p:cNvPr>
          <p:cNvSpPr txBox="1">
            <a:spLocks noGrp="1"/>
          </p:cNvSpPr>
          <p:nvPr>
            <p:ph type="title"/>
          </p:nvPr>
        </p:nvSpPr>
        <p:spPr>
          <a:xfrm>
            <a:off x="811750" y="323722"/>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Marcadores de lanzamiento codificados por colores</a:t>
            </a:r>
            <a:endParaRPr dirty="0"/>
          </a:p>
        </p:txBody>
      </p:sp>
      <p:sp>
        <p:nvSpPr>
          <p:cNvPr id="398" name="Google Shape;398;p29">
            <a:extLst>
              <a:ext uri="{FF2B5EF4-FFF2-40B4-BE49-F238E27FC236}">
                <a16:creationId xmlns:a16="http://schemas.microsoft.com/office/drawing/2014/main" id="{202DBF79-0184-EA89-D70A-C99FDC8FB60D}"/>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6E8E9E8A-321A-6587-57A5-B8E98AB8329E}"/>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2F43425A-4310-5CB5-09BA-393930DD1A20}"/>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AA72351A-412A-9607-F096-511A54154533}"/>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0A0FD137-B99A-975A-59AC-61551833A8B3}"/>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475AEF96-95ED-8C3A-992E-7015F63AE488}"/>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71F5147C-D606-FA84-D607-0C776EECE1CE}"/>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BABBC816-710A-344A-B4C3-3F06942CC489}"/>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46A35E03-F2CF-9FED-DC20-7E215C3C9348}"/>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2FA5D8C5-E559-0D5E-70BB-E6CD32F3AF3D}"/>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1C6A6B8C-A077-B8CA-1846-3283AC94C9E3}"/>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1417120D-8EC0-C348-7EED-0AF975202D73}"/>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object 4">
            <a:extLst>
              <a:ext uri="{FF2B5EF4-FFF2-40B4-BE49-F238E27FC236}">
                <a16:creationId xmlns:a16="http://schemas.microsoft.com/office/drawing/2014/main" id="{1FD9E94D-E978-7E9E-D09A-C83EE821467F}"/>
              </a:ext>
            </a:extLst>
          </p:cNvPr>
          <p:cNvSpPr/>
          <p:nvPr/>
        </p:nvSpPr>
        <p:spPr>
          <a:xfrm>
            <a:off x="1461392" y="1526179"/>
            <a:ext cx="6688007"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01836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54563D7-2DAC-ECD7-A157-70A45DAB10EA}"/>
            </a:ext>
          </a:extLst>
        </p:cNvPr>
        <p:cNvGrpSpPr/>
        <p:nvPr/>
      </p:nvGrpSpPr>
      <p:grpSpPr>
        <a:xfrm>
          <a:off x="0" y="0"/>
          <a:ext cx="0" cy="0"/>
          <a:chOff x="0" y="0"/>
          <a:chExt cx="0" cy="0"/>
        </a:xfrm>
      </p:grpSpPr>
      <p:grpSp>
        <p:nvGrpSpPr>
          <p:cNvPr id="391" name="Google Shape;391;p29">
            <a:extLst>
              <a:ext uri="{FF2B5EF4-FFF2-40B4-BE49-F238E27FC236}">
                <a16:creationId xmlns:a16="http://schemas.microsoft.com/office/drawing/2014/main" id="{E9DA9F57-16B8-1DBC-6168-531B4EE647FC}"/>
              </a:ext>
            </a:extLst>
          </p:cNvPr>
          <p:cNvGrpSpPr/>
          <p:nvPr/>
        </p:nvGrpSpPr>
        <p:grpSpPr>
          <a:xfrm>
            <a:off x="8126746" y="1034644"/>
            <a:ext cx="608064" cy="320051"/>
            <a:chOff x="6751900" y="1659525"/>
            <a:chExt cx="623400" cy="327150"/>
          </a:xfrm>
        </p:grpSpPr>
        <p:sp>
          <p:nvSpPr>
            <p:cNvPr id="392" name="Google Shape;392;p29">
              <a:extLst>
                <a:ext uri="{FF2B5EF4-FFF2-40B4-BE49-F238E27FC236}">
                  <a16:creationId xmlns:a16="http://schemas.microsoft.com/office/drawing/2014/main" id="{45AA3170-AE1B-7598-8DC6-328378143915}"/>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a:extLst>
                <a:ext uri="{FF2B5EF4-FFF2-40B4-BE49-F238E27FC236}">
                  <a16:creationId xmlns:a16="http://schemas.microsoft.com/office/drawing/2014/main" id="{AFE6D7B3-536B-D96B-65B7-74D93ED2DF61}"/>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9">
            <a:extLst>
              <a:ext uri="{FF2B5EF4-FFF2-40B4-BE49-F238E27FC236}">
                <a16:creationId xmlns:a16="http://schemas.microsoft.com/office/drawing/2014/main" id="{B9EE32B5-B5CD-403A-0210-462EB96176F8}"/>
              </a:ext>
            </a:extLst>
          </p:cNvPr>
          <p:cNvSpPr txBox="1">
            <a:spLocks noGrp="1"/>
          </p:cNvSpPr>
          <p:nvPr>
            <p:ph type="title"/>
          </p:nvPr>
        </p:nvSpPr>
        <p:spPr>
          <a:xfrm>
            <a:off x="811750" y="323722"/>
            <a:ext cx="7717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Proximidades de ubicaciones clave</a:t>
            </a:r>
            <a:endParaRPr dirty="0"/>
          </a:p>
        </p:txBody>
      </p:sp>
      <p:sp>
        <p:nvSpPr>
          <p:cNvPr id="398" name="Google Shape;398;p29">
            <a:extLst>
              <a:ext uri="{FF2B5EF4-FFF2-40B4-BE49-F238E27FC236}">
                <a16:creationId xmlns:a16="http://schemas.microsoft.com/office/drawing/2014/main" id="{2227990C-D969-61B0-02FC-3CB3266EBD3B}"/>
              </a:ext>
            </a:extLst>
          </p:cNvPr>
          <p:cNvSpPr/>
          <p:nvPr/>
        </p:nvSpPr>
        <p:spPr>
          <a:xfrm>
            <a:off x="530338" y="5395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a:extLst>
              <a:ext uri="{FF2B5EF4-FFF2-40B4-BE49-F238E27FC236}">
                <a16:creationId xmlns:a16="http://schemas.microsoft.com/office/drawing/2014/main" id="{832D37F4-A641-CEF7-35A1-D3266E206473}"/>
              </a:ext>
            </a:extLst>
          </p:cNvPr>
          <p:cNvSpPr/>
          <p:nvPr/>
        </p:nvSpPr>
        <p:spPr>
          <a:xfrm>
            <a:off x="309375" y="1728141"/>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a:extLst>
              <a:ext uri="{FF2B5EF4-FFF2-40B4-BE49-F238E27FC236}">
                <a16:creationId xmlns:a16="http://schemas.microsoft.com/office/drawing/2014/main" id="{0930360D-9DFB-5658-A52E-2BAA7EE3B915}"/>
              </a:ext>
            </a:extLst>
          </p:cNvPr>
          <p:cNvSpPr/>
          <p:nvPr/>
        </p:nvSpPr>
        <p:spPr>
          <a:xfrm>
            <a:off x="4389125" y="4332000"/>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a:extLst>
              <a:ext uri="{FF2B5EF4-FFF2-40B4-BE49-F238E27FC236}">
                <a16:creationId xmlns:a16="http://schemas.microsoft.com/office/drawing/2014/main" id="{5CF60580-51C2-9442-5161-45486BD66F40}"/>
              </a:ext>
            </a:extLst>
          </p:cNvPr>
          <p:cNvSpPr/>
          <p:nvPr/>
        </p:nvSpPr>
        <p:spPr>
          <a:xfrm>
            <a:off x="7132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a:extLst>
              <a:ext uri="{FF2B5EF4-FFF2-40B4-BE49-F238E27FC236}">
                <a16:creationId xmlns:a16="http://schemas.microsoft.com/office/drawing/2014/main" id="{08A543A4-059F-FF3F-AA2B-4F9A90EE1BD6}"/>
              </a:ext>
            </a:extLst>
          </p:cNvPr>
          <p:cNvSpPr/>
          <p:nvPr/>
        </p:nvSpPr>
        <p:spPr>
          <a:xfrm>
            <a:off x="8630150" y="1389079"/>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a:extLst>
              <a:ext uri="{FF2B5EF4-FFF2-40B4-BE49-F238E27FC236}">
                <a16:creationId xmlns:a16="http://schemas.microsoft.com/office/drawing/2014/main" id="{53C09341-54B4-FE77-69A5-CD41704CC5C0}"/>
              </a:ext>
            </a:extLst>
          </p:cNvPr>
          <p:cNvSpPr/>
          <p:nvPr/>
        </p:nvSpPr>
        <p:spPr>
          <a:xfrm>
            <a:off x="4535845" y="4559018"/>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9">
            <a:extLst>
              <a:ext uri="{FF2B5EF4-FFF2-40B4-BE49-F238E27FC236}">
                <a16:creationId xmlns:a16="http://schemas.microsoft.com/office/drawing/2014/main" id="{39368B8A-3739-0DF1-BBB5-7F9B040D1888}"/>
              </a:ext>
            </a:extLst>
          </p:cNvPr>
          <p:cNvGrpSpPr/>
          <p:nvPr/>
        </p:nvGrpSpPr>
        <p:grpSpPr>
          <a:xfrm>
            <a:off x="446516" y="1179712"/>
            <a:ext cx="533406" cy="457200"/>
            <a:chOff x="5293900" y="1970400"/>
            <a:chExt cx="318775" cy="277950"/>
          </a:xfrm>
        </p:grpSpPr>
        <p:sp>
          <p:nvSpPr>
            <p:cNvPr id="405" name="Google Shape;405;p29">
              <a:extLst>
                <a:ext uri="{FF2B5EF4-FFF2-40B4-BE49-F238E27FC236}">
                  <a16:creationId xmlns:a16="http://schemas.microsoft.com/office/drawing/2014/main" id="{C36D2C91-F9DC-42FD-773D-226A739B6804}"/>
                </a:ext>
              </a:extLst>
            </p:cNvPr>
            <p:cNvSpPr/>
            <p:nvPr/>
          </p:nvSpPr>
          <p:spPr>
            <a:xfrm>
              <a:off x="5313975" y="1970550"/>
              <a:ext cx="284575" cy="277300"/>
            </a:xfrm>
            <a:custGeom>
              <a:avLst/>
              <a:gdLst/>
              <a:ahLst/>
              <a:cxnLst/>
              <a:rect l="l" t="t" r="r" b="b"/>
              <a:pathLst>
                <a:path w="11383" h="11092" extrusionOk="0">
                  <a:moveTo>
                    <a:pt x="5541" y="0"/>
                  </a:moveTo>
                  <a:cubicBezTo>
                    <a:pt x="5067" y="0"/>
                    <a:pt x="4589" y="61"/>
                    <a:pt x="4116" y="186"/>
                  </a:cubicBezTo>
                  <a:cubicBezTo>
                    <a:pt x="4016" y="211"/>
                    <a:pt x="3916" y="236"/>
                    <a:pt x="3828" y="274"/>
                  </a:cubicBezTo>
                  <a:lnTo>
                    <a:pt x="3778" y="287"/>
                  </a:lnTo>
                  <a:cubicBezTo>
                    <a:pt x="3690" y="312"/>
                    <a:pt x="3602" y="349"/>
                    <a:pt x="3514" y="387"/>
                  </a:cubicBezTo>
                  <a:lnTo>
                    <a:pt x="3476" y="400"/>
                  </a:lnTo>
                  <a:cubicBezTo>
                    <a:pt x="3138" y="525"/>
                    <a:pt x="2824" y="701"/>
                    <a:pt x="2535" y="889"/>
                  </a:cubicBezTo>
                  <a:cubicBezTo>
                    <a:pt x="2247" y="1077"/>
                    <a:pt x="1983" y="1278"/>
                    <a:pt x="1732" y="1516"/>
                  </a:cubicBezTo>
                  <a:cubicBezTo>
                    <a:pt x="1657" y="1592"/>
                    <a:pt x="1569" y="1667"/>
                    <a:pt x="1494" y="1755"/>
                  </a:cubicBezTo>
                  <a:cubicBezTo>
                    <a:pt x="1343" y="1918"/>
                    <a:pt x="1205" y="2094"/>
                    <a:pt x="1067" y="2269"/>
                  </a:cubicBezTo>
                  <a:lnTo>
                    <a:pt x="1067" y="2282"/>
                  </a:lnTo>
                  <a:cubicBezTo>
                    <a:pt x="1004" y="2357"/>
                    <a:pt x="954" y="2445"/>
                    <a:pt x="891" y="2533"/>
                  </a:cubicBezTo>
                  <a:lnTo>
                    <a:pt x="866" y="2571"/>
                  </a:lnTo>
                  <a:cubicBezTo>
                    <a:pt x="816" y="2658"/>
                    <a:pt x="766" y="2746"/>
                    <a:pt x="716" y="2834"/>
                  </a:cubicBezTo>
                  <a:lnTo>
                    <a:pt x="703" y="2859"/>
                  </a:lnTo>
                  <a:cubicBezTo>
                    <a:pt x="590" y="3047"/>
                    <a:pt x="502" y="3236"/>
                    <a:pt x="414" y="3436"/>
                  </a:cubicBezTo>
                  <a:lnTo>
                    <a:pt x="389" y="3512"/>
                  </a:lnTo>
                  <a:cubicBezTo>
                    <a:pt x="364" y="3587"/>
                    <a:pt x="327" y="3662"/>
                    <a:pt x="302" y="3750"/>
                  </a:cubicBezTo>
                  <a:cubicBezTo>
                    <a:pt x="289" y="3775"/>
                    <a:pt x="289" y="3800"/>
                    <a:pt x="276" y="3825"/>
                  </a:cubicBezTo>
                  <a:cubicBezTo>
                    <a:pt x="251" y="3913"/>
                    <a:pt x="226" y="4001"/>
                    <a:pt x="201" y="4101"/>
                  </a:cubicBezTo>
                  <a:cubicBezTo>
                    <a:pt x="201" y="4114"/>
                    <a:pt x="201" y="4127"/>
                    <a:pt x="189" y="4139"/>
                  </a:cubicBezTo>
                  <a:cubicBezTo>
                    <a:pt x="151" y="4240"/>
                    <a:pt x="138" y="4352"/>
                    <a:pt x="113" y="4453"/>
                  </a:cubicBezTo>
                  <a:cubicBezTo>
                    <a:pt x="113" y="4478"/>
                    <a:pt x="113" y="4503"/>
                    <a:pt x="101" y="4528"/>
                  </a:cubicBezTo>
                  <a:cubicBezTo>
                    <a:pt x="88" y="4603"/>
                    <a:pt x="76" y="4679"/>
                    <a:pt x="63" y="4767"/>
                  </a:cubicBezTo>
                  <a:cubicBezTo>
                    <a:pt x="63" y="4804"/>
                    <a:pt x="51" y="4842"/>
                    <a:pt x="51" y="4880"/>
                  </a:cubicBezTo>
                  <a:cubicBezTo>
                    <a:pt x="38" y="4955"/>
                    <a:pt x="25" y="5030"/>
                    <a:pt x="25" y="5105"/>
                  </a:cubicBezTo>
                  <a:cubicBezTo>
                    <a:pt x="25" y="5143"/>
                    <a:pt x="25" y="5168"/>
                    <a:pt x="13" y="5206"/>
                  </a:cubicBezTo>
                  <a:cubicBezTo>
                    <a:pt x="13" y="5319"/>
                    <a:pt x="0" y="5432"/>
                    <a:pt x="0" y="5545"/>
                  </a:cubicBezTo>
                  <a:cubicBezTo>
                    <a:pt x="0" y="6134"/>
                    <a:pt x="101" y="6737"/>
                    <a:pt x="289" y="7301"/>
                  </a:cubicBezTo>
                  <a:cubicBezTo>
                    <a:pt x="1042" y="9560"/>
                    <a:pt x="3163" y="11091"/>
                    <a:pt x="5560" y="11091"/>
                  </a:cubicBezTo>
                  <a:lnTo>
                    <a:pt x="5986" y="11091"/>
                  </a:lnTo>
                  <a:lnTo>
                    <a:pt x="6225" y="11066"/>
                  </a:lnTo>
                  <a:lnTo>
                    <a:pt x="6325" y="11054"/>
                  </a:lnTo>
                  <a:cubicBezTo>
                    <a:pt x="6413" y="11041"/>
                    <a:pt x="6488" y="11028"/>
                    <a:pt x="6576" y="11016"/>
                  </a:cubicBezTo>
                  <a:lnTo>
                    <a:pt x="6651" y="10991"/>
                  </a:lnTo>
                  <a:cubicBezTo>
                    <a:pt x="6714" y="10978"/>
                    <a:pt x="6777" y="10966"/>
                    <a:pt x="6839" y="10953"/>
                  </a:cubicBezTo>
                  <a:lnTo>
                    <a:pt x="6877" y="10953"/>
                  </a:lnTo>
                  <a:lnTo>
                    <a:pt x="6965" y="10928"/>
                  </a:lnTo>
                  <a:lnTo>
                    <a:pt x="7003" y="10916"/>
                  </a:lnTo>
                  <a:lnTo>
                    <a:pt x="7078" y="10903"/>
                  </a:lnTo>
                  <a:lnTo>
                    <a:pt x="7116" y="10890"/>
                  </a:lnTo>
                  <a:lnTo>
                    <a:pt x="7266" y="10840"/>
                  </a:lnTo>
                  <a:lnTo>
                    <a:pt x="7354" y="10815"/>
                  </a:lnTo>
                  <a:cubicBezTo>
                    <a:pt x="7429" y="10790"/>
                    <a:pt x="7505" y="10752"/>
                    <a:pt x="7580" y="10727"/>
                  </a:cubicBezTo>
                  <a:lnTo>
                    <a:pt x="7655" y="10702"/>
                  </a:lnTo>
                  <a:cubicBezTo>
                    <a:pt x="7856" y="10614"/>
                    <a:pt x="8057" y="10527"/>
                    <a:pt x="8245" y="10414"/>
                  </a:cubicBezTo>
                  <a:lnTo>
                    <a:pt x="8270" y="10401"/>
                  </a:lnTo>
                  <a:cubicBezTo>
                    <a:pt x="8358" y="10351"/>
                    <a:pt x="8433" y="10301"/>
                    <a:pt x="8521" y="10250"/>
                  </a:cubicBezTo>
                  <a:lnTo>
                    <a:pt x="8559" y="10225"/>
                  </a:lnTo>
                  <a:cubicBezTo>
                    <a:pt x="8647" y="10163"/>
                    <a:pt x="8734" y="10112"/>
                    <a:pt x="8810" y="10050"/>
                  </a:cubicBezTo>
                  <a:lnTo>
                    <a:pt x="8822" y="10037"/>
                  </a:lnTo>
                  <a:cubicBezTo>
                    <a:pt x="9010" y="9912"/>
                    <a:pt x="9186" y="9761"/>
                    <a:pt x="9349" y="9610"/>
                  </a:cubicBezTo>
                  <a:cubicBezTo>
                    <a:pt x="9425" y="9535"/>
                    <a:pt x="9500" y="9460"/>
                    <a:pt x="9588" y="9385"/>
                  </a:cubicBezTo>
                  <a:lnTo>
                    <a:pt x="9588" y="9372"/>
                  </a:lnTo>
                  <a:cubicBezTo>
                    <a:pt x="9814" y="9121"/>
                    <a:pt x="10027" y="8858"/>
                    <a:pt x="10215" y="8569"/>
                  </a:cubicBezTo>
                  <a:lnTo>
                    <a:pt x="10190" y="8569"/>
                  </a:lnTo>
                  <a:cubicBezTo>
                    <a:pt x="11269" y="6912"/>
                    <a:pt x="11382" y="4817"/>
                    <a:pt x="10491" y="3060"/>
                  </a:cubicBezTo>
                  <a:lnTo>
                    <a:pt x="10491" y="3047"/>
                  </a:lnTo>
                  <a:cubicBezTo>
                    <a:pt x="10454" y="2960"/>
                    <a:pt x="10403" y="2884"/>
                    <a:pt x="10366" y="2796"/>
                  </a:cubicBezTo>
                  <a:lnTo>
                    <a:pt x="10353" y="2784"/>
                  </a:lnTo>
                  <a:cubicBezTo>
                    <a:pt x="10303" y="2709"/>
                    <a:pt x="10253" y="2621"/>
                    <a:pt x="10203" y="2545"/>
                  </a:cubicBezTo>
                  <a:lnTo>
                    <a:pt x="10203" y="2533"/>
                  </a:lnTo>
                  <a:cubicBezTo>
                    <a:pt x="10152" y="2458"/>
                    <a:pt x="10090" y="2370"/>
                    <a:pt x="10039" y="2294"/>
                  </a:cubicBezTo>
                  <a:cubicBezTo>
                    <a:pt x="8982" y="832"/>
                    <a:pt x="7295" y="0"/>
                    <a:pt x="5541"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9">
              <a:extLst>
                <a:ext uri="{FF2B5EF4-FFF2-40B4-BE49-F238E27FC236}">
                  <a16:creationId xmlns:a16="http://schemas.microsoft.com/office/drawing/2014/main" id="{BA8B790E-768D-EDD4-E8A4-0E74180B83CF}"/>
                </a:ext>
              </a:extLst>
            </p:cNvPr>
            <p:cNvGrpSpPr/>
            <p:nvPr/>
          </p:nvGrpSpPr>
          <p:grpSpPr>
            <a:xfrm>
              <a:off x="5293900" y="1970400"/>
              <a:ext cx="318775" cy="277950"/>
              <a:chOff x="4736250" y="2695350"/>
              <a:chExt cx="318775" cy="277950"/>
            </a:xfrm>
          </p:grpSpPr>
          <p:sp>
            <p:nvSpPr>
              <p:cNvPr id="407" name="Google Shape;407;p29">
                <a:extLst>
                  <a:ext uri="{FF2B5EF4-FFF2-40B4-BE49-F238E27FC236}">
                    <a16:creationId xmlns:a16="http://schemas.microsoft.com/office/drawing/2014/main" id="{7ED67D67-C7F5-1E71-348D-B078EE1F86EF}"/>
                  </a:ext>
                </a:extLst>
              </p:cNvPr>
              <p:cNvSpPr/>
              <p:nvPr/>
            </p:nvSpPr>
            <p:spPr>
              <a:xfrm>
                <a:off x="4737825" y="2695350"/>
                <a:ext cx="317200" cy="277950"/>
              </a:xfrm>
              <a:custGeom>
                <a:avLst/>
                <a:gdLst/>
                <a:ahLst/>
                <a:cxnLst/>
                <a:rect l="l" t="t" r="r" b="b"/>
                <a:pathLst>
                  <a:path w="12688" h="11118" extrusionOk="0">
                    <a:moveTo>
                      <a:pt x="6363" y="0"/>
                    </a:moveTo>
                    <a:cubicBezTo>
                      <a:pt x="4486" y="0"/>
                      <a:pt x="2653" y="954"/>
                      <a:pt x="1607" y="2677"/>
                    </a:cubicBezTo>
                    <a:cubicBezTo>
                      <a:pt x="0" y="5287"/>
                      <a:pt x="841" y="8713"/>
                      <a:pt x="3464" y="10307"/>
                    </a:cubicBezTo>
                    <a:cubicBezTo>
                      <a:pt x="4367" y="10855"/>
                      <a:pt x="5364" y="11117"/>
                      <a:pt x="6348" y="11117"/>
                    </a:cubicBezTo>
                    <a:cubicBezTo>
                      <a:pt x="8222" y="11117"/>
                      <a:pt x="10049" y="10169"/>
                      <a:pt x="11093" y="8449"/>
                    </a:cubicBezTo>
                    <a:cubicBezTo>
                      <a:pt x="12687" y="5827"/>
                      <a:pt x="11859" y="2401"/>
                      <a:pt x="9236" y="807"/>
                    </a:cubicBezTo>
                    <a:cubicBezTo>
                      <a:pt x="8336" y="260"/>
                      <a:pt x="7343" y="0"/>
                      <a:pt x="6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a:extLst>
                  <a:ext uri="{FF2B5EF4-FFF2-40B4-BE49-F238E27FC236}">
                    <a16:creationId xmlns:a16="http://schemas.microsoft.com/office/drawing/2014/main" id="{281A0901-7FD2-2118-79EB-3EFE74C91088}"/>
                  </a:ext>
                </a:extLst>
              </p:cNvPr>
              <p:cNvSpPr/>
              <p:nvPr/>
            </p:nvSpPr>
            <p:spPr>
              <a:xfrm>
                <a:off x="4759775" y="2698250"/>
                <a:ext cx="263875" cy="272350"/>
              </a:xfrm>
              <a:custGeom>
                <a:avLst/>
                <a:gdLst/>
                <a:ahLst/>
                <a:cxnLst/>
                <a:rect l="l" t="t" r="r" b="b"/>
                <a:pathLst>
                  <a:path w="10555" h="10894" extrusionOk="0">
                    <a:moveTo>
                      <a:pt x="5608" y="2558"/>
                    </a:moveTo>
                    <a:cubicBezTo>
                      <a:pt x="5864" y="2558"/>
                      <a:pt x="6111" y="2670"/>
                      <a:pt x="6350" y="2774"/>
                    </a:cubicBezTo>
                    <a:cubicBezTo>
                      <a:pt x="6714" y="2950"/>
                      <a:pt x="7091" y="3126"/>
                      <a:pt x="7455" y="3326"/>
                    </a:cubicBezTo>
                    <a:cubicBezTo>
                      <a:pt x="7718" y="3452"/>
                      <a:pt x="7969" y="3628"/>
                      <a:pt x="8170" y="3841"/>
                    </a:cubicBezTo>
                    <a:cubicBezTo>
                      <a:pt x="8383" y="4054"/>
                      <a:pt x="8496" y="4355"/>
                      <a:pt x="8471" y="4657"/>
                    </a:cubicBezTo>
                    <a:cubicBezTo>
                      <a:pt x="8408" y="4920"/>
                      <a:pt x="8270" y="5184"/>
                      <a:pt x="8082" y="5384"/>
                    </a:cubicBezTo>
                    <a:cubicBezTo>
                      <a:pt x="7718" y="5849"/>
                      <a:pt x="7354" y="6313"/>
                      <a:pt x="7003" y="6777"/>
                    </a:cubicBezTo>
                    <a:cubicBezTo>
                      <a:pt x="6877" y="6940"/>
                      <a:pt x="6714" y="7129"/>
                      <a:pt x="6501" y="7179"/>
                    </a:cubicBezTo>
                    <a:cubicBezTo>
                      <a:pt x="6468" y="7185"/>
                      <a:pt x="6436" y="7188"/>
                      <a:pt x="6404" y="7188"/>
                    </a:cubicBezTo>
                    <a:cubicBezTo>
                      <a:pt x="6107" y="7188"/>
                      <a:pt x="5858" y="6936"/>
                      <a:pt x="5710" y="6664"/>
                    </a:cubicBezTo>
                    <a:cubicBezTo>
                      <a:pt x="5560" y="6363"/>
                      <a:pt x="5472" y="6024"/>
                      <a:pt x="5221" y="5799"/>
                    </a:cubicBezTo>
                    <a:cubicBezTo>
                      <a:pt x="4995" y="5610"/>
                      <a:pt x="4732" y="5485"/>
                      <a:pt x="4443" y="5435"/>
                    </a:cubicBezTo>
                    <a:cubicBezTo>
                      <a:pt x="4154" y="5397"/>
                      <a:pt x="3878" y="5284"/>
                      <a:pt x="3640" y="5121"/>
                    </a:cubicBezTo>
                    <a:cubicBezTo>
                      <a:pt x="3414" y="4945"/>
                      <a:pt x="3276" y="4619"/>
                      <a:pt x="3414" y="4355"/>
                    </a:cubicBezTo>
                    <a:cubicBezTo>
                      <a:pt x="3514" y="4155"/>
                      <a:pt x="3740" y="4054"/>
                      <a:pt x="3903" y="3891"/>
                    </a:cubicBezTo>
                    <a:cubicBezTo>
                      <a:pt x="4167" y="3640"/>
                      <a:pt x="4041" y="3163"/>
                      <a:pt x="4305" y="2962"/>
                    </a:cubicBezTo>
                    <a:cubicBezTo>
                      <a:pt x="4430" y="2862"/>
                      <a:pt x="4681" y="2887"/>
                      <a:pt x="4845" y="2824"/>
                    </a:cubicBezTo>
                    <a:cubicBezTo>
                      <a:pt x="5045" y="2749"/>
                      <a:pt x="5221" y="2611"/>
                      <a:pt x="5447" y="2573"/>
                    </a:cubicBezTo>
                    <a:cubicBezTo>
                      <a:pt x="5501" y="2563"/>
                      <a:pt x="5554" y="2558"/>
                      <a:pt x="5608" y="2558"/>
                    </a:cubicBezTo>
                    <a:close/>
                    <a:moveTo>
                      <a:pt x="4380" y="1"/>
                    </a:moveTo>
                    <a:lnTo>
                      <a:pt x="4380" y="1"/>
                    </a:lnTo>
                    <a:cubicBezTo>
                      <a:pt x="3941" y="76"/>
                      <a:pt x="3514" y="227"/>
                      <a:pt x="3113" y="415"/>
                    </a:cubicBezTo>
                    <a:cubicBezTo>
                      <a:pt x="2975" y="804"/>
                      <a:pt x="2937" y="1218"/>
                      <a:pt x="3012" y="1620"/>
                    </a:cubicBezTo>
                    <a:cubicBezTo>
                      <a:pt x="3113" y="2122"/>
                      <a:pt x="3376" y="2686"/>
                      <a:pt x="3113" y="3138"/>
                    </a:cubicBezTo>
                    <a:cubicBezTo>
                      <a:pt x="2862" y="3540"/>
                      <a:pt x="2285" y="3615"/>
                      <a:pt x="1946" y="3941"/>
                    </a:cubicBezTo>
                    <a:cubicBezTo>
                      <a:pt x="1582" y="4305"/>
                      <a:pt x="1557" y="4882"/>
                      <a:pt x="1318" y="5359"/>
                    </a:cubicBezTo>
                    <a:cubicBezTo>
                      <a:pt x="1092" y="5761"/>
                      <a:pt x="729" y="6087"/>
                      <a:pt x="289" y="6263"/>
                    </a:cubicBezTo>
                    <a:cubicBezTo>
                      <a:pt x="201" y="6313"/>
                      <a:pt x="101" y="6351"/>
                      <a:pt x="1" y="6388"/>
                    </a:cubicBezTo>
                    <a:cubicBezTo>
                      <a:pt x="38" y="6664"/>
                      <a:pt x="114" y="6940"/>
                      <a:pt x="201" y="7204"/>
                    </a:cubicBezTo>
                    <a:cubicBezTo>
                      <a:pt x="653" y="7041"/>
                      <a:pt x="1067" y="6802"/>
                      <a:pt x="1419" y="6476"/>
                    </a:cubicBezTo>
                    <a:cubicBezTo>
                      <a:pt x="1670" y="6238"/>
                      <a:pt x="1896" y="5962"/>
                      <a:pt x="2222" y="5849"/>
                    </a:cubicBezTo>
                    <a:cubicBezTo>
                      <a:pt x="2319" y="5815"/>
                      <a:pt x="2419" y="5800"/>
                      <a:pt x="2518" y="5800"/>
                    </a:cubicBezTo>
                    <a:cubicBezTo>
                      <a:pt x="2908" y="5800"/>
                      <a:pt x="3303" y="6028"/>
                      <a:pt x="3602" y="6288"/>
                    </a:cubicBezTo>
                    <a:cubicBezTo>
                      <a:pt x="3991" y="6627"/>
                      <a:pt x="4305" y="7053"/>
                      <a:pt x="4757" y="7279"/>
                    </a:cubicBezTo>
                    <a:cubicBezTo>
                      <a:pt x="5108" y="7455"/>
                      <a:pt x="5497" y="7518"/>
                      <a:pt x="5823" y="7731"/>
                    </a:cubicBezTo>
                    <a:cubicBezTo>
                      <a:pt x="6200" y="7995"/>
                      <a:pt x="6451" y="8409"/>
                      <a:pt x="6526" y="8860"/>
                    </a:cubicBezTo>
                    <a:cubicBezTo>
                      <a:pt x="6601" y="9312"/>
                      <a:pt x="6614" y="9764"/>
                      <a:pt x="6576" y="10216"/>
                    </a:cubicBezTo>
                    <a:cubicBezTo>
                      <a:pt x="6564" y="10442"/>
                      <a:pt x="6551" y="10667"/>
                      <a:pt x="6539" y="10893"/>
                    </a:cubicBezTo>
                    <a:cubicBezTo>
                      <a:pt x="6852" y="10831"/>
                      <a:pt x="7166" y="10743"/>
                      <a:pt x="7467" y="10630"/>
                    </a:cubicBezTo>
                    <a:cubicBezTo>
                      <a:pt x="7317" y="10128"/>
                      <a:pt x="7229" y="9613"/>
                      <a:pt x="7216" y="9086"/>
                    </a:cubicBezTo>
                    <a:cubicBezTo>
                      <a:pt x="7216" y="8321"/>
                      <a:pt x="7442" y="7505"/>
                      <a:pt x="8019" y="6991"/>
                    </a:cubicBezTo>
                    <a:cubicBezTo>
                      <a:pt x="8333" y="6715"/>
                      <a:pt x="8735" y="6539"/>
                      <a:pt x="9023" y="6225"/>
                    </a:cubicBezTo>
                    <a:cubicBezTo>
                      <a:pt x="9513" y="5711"/>
                      <a:pt x="9575" y="4958"/>
                      <a:pt x="9839" y="4305"/>
                    </a:cubicBezTo>
                    <a:cubicBezTo>
                      <a:pt x="10002" y="3891"/>
                      <a:pt x="10253" y="3527"/>
                      <a:pt x="10554" y="3213"/>
                    </a:cubicBezTo>
                    <a:cubicBezTo>
                      <a:pt x="10404" y="2850"/>
                      <a:pt x="10203" y="2511"/>
                      <a:pt x="9964" y="2184"/>
                    </a:cubicBezTo>
                    <a:cubicBezTo>
                      <a:pt x="9914" y="2247"/>
                      <a:pt x="9852" y="2323"/>
                      <a:pt x="9801" y="2398"/>
                    </a:cubicBezTo>
                    <a:cubicBezTo>
                      <a:pt x="9663" y="2611"/>
                      <a:pt x="9525" y="2862"/>
                      <a:pt x="9274" y="2912"/>
                    </a:cubicBezTo>
                    <a:cubicBezTo>
                      <a:pt x="9250" y="2915"/>
                      <a:pt x="9226" y="2917"/>
                      <a:pt x="9203" y="2917"/>
                    </a:cubicBezTo>
                    <a:cubicBezTo>
                      <a:pt x="9017" y="2917"/>
                      <a:pt x="8846" y="2830"/>
                      <a:pt x="8735" y="2674"/>
                    </a:cubicBezTo>
                    <a:cubicBezTo>
                      <a:pt x="8622" y="2511"/>
                      <a:pt x="8509" y="2335"/>
                      <a:pt x="8421" y="2147"/>
                    </a:cubicBezTo>
                    <a:cubicBezTo>
                      <a:pt x="8020" y="1490"/>
                      <a:pt x="7314" y="1119"/>
                      <a:pt x="6582" y="1119"/>
                    </a:cubicBezTo>
                    <a:cubicBezTo>
                      <a:pt x="6307" y="1119"/>
                      <a:pt x="6028" y="1171"/>
                      <a:pt x="5761" y="1281"/>
                    </a:cubicBezTo>
                    <a:cubicBezTo>
                      <a:pt x="5485" y="1406"/>
                      <a:pt x="5234" y="1595"/>
                      <a:pt x="4945" y="1670"/>
                    </a:cubicBezTo>
                    <a:cubicBezTo>
                      <a:pt x="4854" y="1698"/>
                      <a:pt x="4757" y="1713"/>
                      <a:pt x="4661" y="1713"/>
                    </a:cubicBezTo>
                    <a:cubicBezTo>
                      <a:pt x="4452" y="1713"/>
                      <a:pt x="4250" y="1641"/>
                      <a:pt x="4129" y="1469"/>
                    </a:cubicBezTo>
                    <a:cubicBezTo>
                      <a:pt x="3991" y="1256"/>
                      <a:pt x="4029" y="980"/>
                      <a:pt x="4092" y="741"/>
                    </a:cubicBezTo>
                    <a:cubicBezTo>
                      <a:pt x="4167" y="490"/>
                      <a:pt x="4255" y="239"/>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a:extLst>
                  <a:ext uri="{FF2B5EF4-FFF2-40B4-BE49-F238E27FC236}">
                    <a16:creationId xmlns:a16="http://schemas.microsoft.com/office/drawing/2014/main" id="{E6F4F19E-9236-1235-37CC-935936871099}"/>
                  </a:ext>
                </a:extLst>
              </p:cNvPr>
              <p:cNvSpPr/>
              <p:nvPr/>
            </p:nvSpPr>
            <p:spPr>
              <a:xfrm>
                <a:off x="4736250" y="2717700"/>
                <a:ext cx="277050" cy="255275"/>
              </a:xfrm>
              <a:custGeom>
                <a:avLst/>
                <a:gdLst/>
                <a:ahLst/>
                <a:cxnLst/>
                <a:rect l="l" t="t" r="r" b="b"/>
                <a:pathLst>
                  <a:path w="11082" h="10211" extrusionOk="0">
                    <a:moveTo>
                      <a:pt x="3401" y="1"/>
                    </a:moveTo>
                    <a:lnTo>
                      <a:pt x="3401" y="1"/>
                    </a:lnTo>
                    <a:cubicBezTo>
                      <a:pt x="427" y="1921"/>
                      <a:pt x="1" y="6087"/>
                      <a:pt x="2498" y="8584"/>
                    </a:cubicBezTo>
                    <a:cubicBezTo>
                      <a:pt x="3593" y="9680"/>
                      <a:pt x="5011" y="10211"/>
                      <a:pt x="6418" y="10211"/>
                    </a:cubicBezTo>
                    <a:cubicBezTo>
                      <a:pt x="8219" y="10211"/>
                      <a:pt x="10004" y="9343"/>
                      <a:pt x="11081" y="7681"/>
                    </a:cubicBezTo>
                    <a:lnTo>
                      <a:pt x="11081" y="7681"/>
                    </a:lnTo>
                    <a:cubicBezTo>
                      <a:pt x="10120" y="8306"/>
                      <a:pt x="9079" y="8590"/>
                      <a:pt x="8065" y="8590"/>
                    </a:cubicBezTo>
                    <a:cubicBezTo>
                      <a:pt x="5174" y="8590"/>
                      <a:pt x="2501" y="6283"/>
                      <a:pt x="2510" y="3013"/>
                    </a:cubicBezTo>
                    <a:cubicBezTo>
                      <a:pt x="2498" y="1946"/>
                      <a:pt x="2811" y="892"/>
                      <a:pt x="3401"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object 4">
            <a:extLst>
              <a:ext uri="{FF2B5EF4-FFF2-40B4-BE49-F238E27FC236}">
                <a16:creationId xmlns:a16="http://schemas.microsoft.com/office/drawing/2014/main" id="{7BFBA66A-858D-814D-4A09-9C5E5DF7C052}"/>
              </a:ext>
            </a:extLst>
          </p:cNvPr>
          <p:cNvSpPr/>
          <p:nvPr/>
        </p:nvSpPr>
        <p:spPr>
          <a:xfrm>
            <a:off x="754380" y="1359987"/>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2A1A25F7-F65B-0F45-3591-61272AD12CB4}"/>
              </a:ext>
            </a:extLst>
          </p:cNvPr>
          <p:cNvGrpSpPr/>
          <p:nvPr/>
        </p:nvGrpSpPr>
        <p:grpSpPr>
          <a:xfrm>
            <a:off x="1124450" y="3081306"/>
            <a:ext cx="7505700" cy="1562100"/>
            <a:chOff x="2802635" y="3552444"/>
            <a:chExt cx="7505700" cy="1562100"/>
          </a:xfrm>
        </p:grpSpPr>
        <p:sp>
          <p:nvSpPr>
            <p:cNvPr id="5" name="object 6">
              <a:extLst>
                <a:ext uri="{FF2B5EF4-FFF2-40B4-BE49-F238E27FC236}">
                  <a16:creationId xmlns:a16="http://schemas.microsoft.com/office/drawing/2014/main" id="{5B438EE5-3266-A2B7-B87C-38281279D84C}"/>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BE729D4E-AB4E-EADA-5002-B95FE524FCEC}"/>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255268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2" name="Google Shape;2562;p78"/>
          <p:cNvSpPr txBox="1">
            <a:spLocks noGrp="1"/>
          </p:cNvSpPr>
          <p:nvPr>
            <p:ph type="subTitle" idx="1"/>
          </p:nvPr>
        </p:nvSpPr>
        <p:spPr>
          <a:xfrm>
            <a:off x="5201812" y="2091284"/>
            <a:ext cx="3942188" cy="226735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200" dirty="0"/>
              <a:t>Esta es la distribución de los aterrizajes exitosos en todos los sitios de lanzamiento. CCAFS LC-40 es el nombre antiguo de CCAFS SLC-40, por lo que CCAFS y KSC tienen la misma cantidad de aterrizajes exitosos, pero la mayoría de los aterrizajes exitosos se realizaron antes del cambio de nombre. El VAFB tiene la menor proporción de aterrizajes exitosos. Esto puede deberse a una muestra más pequeña y a una mayor dificultad de lanzamiento en la costa oeste.</a:t>
            </a:r>
            <a:endParaRPr sz="1200" dirty="0"/>
          </a:p>
        </p:txBody>
      </p:sp>
      <p:sp>
        <p:nvSpPr>
          <p:cNvPr id="2564" name="Google Shape;2564;p78"/>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Cree un panel con </a:t>
            </a:r>
            <a:r>
              <a:rPr lang="es-MX" dirty="0" err="1"/>
              <a:t>Plotly</a:t>
            </a:r>
            <a:r>
              <a:rPr lang="es-MX" dirty="0"/>
              <a:t> </a:t>
            </a:r>
            <a:r>
              <a:rPr lang="es-MX" dirty="0" err="1"/>
              <a:t>Dash</a:t>
            </a:r>
            <a:endParaRPr dirty="0"/>
          </a:p>
        </p:txBody>
      </p:sp>
      <p:grpSp>
        <p:nvGrpSpPr>
          <p:cNvPr id="2566" name="Google Shape;2566;p78"/>
          <p:cNvGrpSpPr/>
          <p:nvPr/>
        </p:nvGrpSpPr>
        <p:grpSpPr>
          <a:xfrm rot="5838503">
            <a:off x="-84504" y="46216"/>
            <a:ext cx="1542257" cy="1410517"/>
            <a:chOff x="13650025" y="1387863"/>
            <a:chExt cx="1542375" cy="1410625"/>
          </a:xfrm>
        </p:grpSpPr>
        <p:sp>
          <p:nvSpPr>
            <p:cNvPr id="2567" name="Google Shape;2567;p78"/>
            <p:cNvSpPr/>
            <p:nvPr/>
          </p:nvSpPr>
          <p:spPr>
            <a:xfrm>
              <a:off x="13818450" y="1387863"/>
              <a:ext cx="1373950" cy="1271000"/>
            </a:xfrm>
            <a:custGeom>
              <a:avLst/>
              <a:gdLst/>
              <a:ahLst/>
              <a:cxnLst/>
              <a:rect l="l" t="t" r="r" b="b"/>
              <a:pathLst>
                <a:path w="54958" h="50840" extrusionOk="0">
                  <a:moveTo>
                    <a:pt x="38622" y="20806"/>
                  </a:moveTo>
                  <a:cubicBezTo>
                    <a:pt x="39892" y="20806"/>
                    <a:pt x="41342" y="21628"/>
                    <a:pt x="40144" y="22708"/>
                  </a:cubicBezTo>
                  <a:cubicBezTo>
                    <a:pt x="39552" y="23261"/>
                    <a:pt x="39027" y="23984"/>
                    <a:pt x="38493" y="23984"/>
                  </a:cubicBezTo>
                  <a:cubicBezTo>
                    <a:pt x="38097" y="23984"/>
                    <a:pt x="37696" y="23588"/>
                    <a:pt x="37257" y="22433"/>
                  </a:cubicBezTo>
                  <a:cubicBezTo>
                    <a:pt x="36815" y="21269"/>
                    <a:pt x="37668" y="20806"/>
                    <a:pt x="38622" y="20806"/>
                  </a:cubicBezTo>
                  <a:close/>
                  <a:moveTo>
                    <a:pt x="22720" y="22080"/>
                  </a:moveTo>
                  <a:cubicBezTo>
                    <a:pt x="23996" y="22080"/>
                    <a:pt x="25466" y="22912"/>
                    <a:pt x="24265" y="24014"/>
                  </a:cubicBezTo>
                  <a:cubicBezTo>
                    <a:pt x="23657" y="24563"/>
                    <a:pt x="23139" y="25269"/>
                    <a:pt x="22614" y="25269"/>
                  </a:cubicBezTo>
                  <a:cubicBezTo>
                    <a:pt x="22219" y="25269"/>
                    <a:pt x="21821" y="24870"/>
                    <a:pt x="21378" y="23704"/>
                  </a:cubicBezTo>
                  <a:cubicBezTo>
                    <a:pt x="20923" y="22544"/>
                    <a:pt x="21768" y="22080"/>
                    <a:pt x="22720" y="22080"/>
                  </a:cubicBezTo>
                  <a:close/>
                  <a:moveTo>
                    <a:pt x="31968" y="26064"/>
                  </a:moveTo>
                  <a:cubicBezTo>
                    <a:pt x="33248" y="26064"/>
                    <a:pt x="34709" y="26886"/>
                    <a:pt x="33511" y="27966"/>
                  </a:cubicBezTo>
                  <a:cubicBezTo>
                    <a:pt x="32899" y="28519"/>
                    <a:pt x="32377" y="29242"/>
                    <a:pt x="31842" y="29242"/>
                  </a:cubicBezTo>
                  <a:cubicBezTo>
                    <a:pt x="31446" y="29242"/>
                    <a:pt x="31043" y="28846"/>
                    <a:pt x="30589" y="27691"/>
                  </a:cubicBezTo>
                  <a:cubicBezTo>
                    <a:pt x="30147" y="26527"/>
                    <a:pt x="31007" y="26064"/>
                    <a:pt x="31968" y="26064"/>
                  </a:cubicBezTo>
                  <a:close/>
                  <a:moveTo>
                    <a:pt x="16006" y="25536"/>
                  </a:moveTo>
                  <a:cubicBezTo>
                    <a:pt x="16280" y="25536"/>
                    <a:pt x="16678" y="25948"/>
                    <a:pt x="17151" y="26729"/>
                  </a:cubicBezTo>
                  <a:lnTo>
                    <a:pt x="17185" y="26729"/>
                  </a:lnTo>
                  <a:cubicBezTo>
                    <a:pt x="17915" y="27902"/>
                    <a:pt x="18264" y="29689"/>
                    <a:pt x="17126" y="29689"/>
                  </a:cubicBezTo>
                  <a:cubicBezTo>
                    <a:pt x="17030" y="29689"/>
                    <a:pt x="16924" y="29677"/>
                    <a:pt x="16807" y="29650"/>
                  </a:cubicBezTo>
                  <a:cubicBezTo>
                    <a:pt x="15261" y="29307"/>
                    <a:pt x="15639" y="26110"/>
                    <a:pt x="15639" y="26110"/>
                  </a:cubicBezTo>
                  <a:cubicBezTo>
                    <a:pt x="15694" y="25723"/>
                    <a:pt x="15822" y="25536"/>
                    <a:pt x="16006" y="25536"/>
                  </a:cubicBezTo>
                  <a:close/>
                  <a:moveTo>
                    <a:pt x="25047" y="30677"/>
                  </a:moveTo>
                  <a:cubicBezTo>
                    <a:pt x="27433" y="30677"/>
                    <a:pt x="29264" y="36594"/>
                    <a:pt x="27259" y="36594"/>
                  </a:cubicBezTo>
                  <a:cubicBezTo>
                    <a:pt x="27033" y="36594"/>
                    <a:pt x="26758" y="36519"/>
                    <a:pt x="26431" y="36352"/>
                  </a:cubicBezTo>
                  <a:cubicBezTo>
                    <a:pt x="24540" y="35424"/>
                    <a:pt x="20657" y="34084"/>
                    <a:pt x="23853" y="31197"/>
                  </a:cubicBezTo>
                  <a:cubicBezTo>
                    <a:pt x="24256" y="30833"/>
                    <a:pt x="24659" y="30677"/>
                    <a:pt x="25047" y="30677"/>
                  </a:cubicBezTo>
                  <a:close/>
                  <a:moveTo>
                    <a:pt x="13409" y="38046"/>
                  </a:moveTo>
                  <a:cubicBezTo>
                    <a:pt x="13625" y="38046"/>
                    <a:pt x="13947" y="38172"/>
                    <a:pt x="14401" y="38483"/>
                  </a:cubicBezTo>
                  <a:cubicBezTo>
                    <a:pt x="15536" y="39274"/>
                    <a:pt x="18938" y="42745"/>
                    <a:pt x="16670" y="42951"/>
                  </a:cubicBezTo>
                  <a:cubicBezTo>
                    <a:pt x="16625" y="42955"/>
                    <a:pt x="16581" y="42956"/>
                    <a:pt x="16537" y="42956"/>
                  </a:cubicBezTo>
                  <a:cubicBezTo>
                    <a:pt x="14318" y="42956"/>
                    <a:pt x="13095" y="38793"/>
                    <a:pt x="13095" y="38793"/>
                  </a:cubicBezTo>
                  <a:cubicBezTo>
                    <a:pt x="12988" y="38386"/>
                    <a:pt x="13054" y="38046"/>
                    <a:pt x="13409" y="38046"/>
                  </a:cubicBezTo>
                  <a:close/>
                  <a:moveTo>
                    <a:pt x="31960" y="0"/>
                  </a:moveTo>
                  <a:cubicBezTo>
                    <a:pt x="31208" y="0"/>
                    <a:pt x="30457" y="146"/>
                    <a:pt x="29765" y="436"/>
                  </a:cubicBezTo>
                  <a:cubicBezTo>
                    <a:pt x="26878" y="1880"/>
                    <a:pt x="25056" y="883"/>
                    <a:pt x="24506" y="3873"/>
                  </a:cubicBezTo>
                  <a:cubicBezTo>
                    <a:pt x="23928" y="6819"/>
                    <a:pt x="22307" y="17337"/>
                    <a:pt x="21417" y="17337"/>
                  </a:cubicBezTo>
                  <a:cubicBezTo>
                    <a:pt x="21247" y="17337"/>
                    <a:pt x="21105" y="16958"/>
                    <a:pt x="21000" y="16074"/>
                  </a:cubicBezTo>
                  <a:cubicBezTo>
                    <a:pt x="20347" y="10575"/>
                    <a:pt x="22788" y="2395"/>
                    <a:pt x="23441" y="1158"/>
                  </a:cubicBezTo>
                  <a:cubicBezTo>
                    <a:pt x="23609" y="850"/>
                    <a:pt x="23366" y="638"/>
                    <a:pt x="22819" y="638"/>
                  </a:cubicBezTo>
                  <a:cubicBezTo>
                    <a:pt x="22023" y="638"/>
                    <a:pt x="20586" y="1084"/>
                    <a:pt x="18835" y="2326"/>
                  </a:cubicBezTo>
                  <a:cubicBezTo>
                    <a:pt x="17563" y="3254"/>
                    <a:pt x="16051" y="3254"/>
                    <a:pt x="15364" y="4010"/>
                  </a:cubicBezTo>
                  <a:cubicBezTo>
                    <a:pt x="13716" y="5808"/>
                    <a:pt x="13687" y="17710"/>
                    <a:pt x="13024" y="17710"/>
                  </a:cubicBezTo>
                  <a:cubicBezTo>
                    <a:pt x="12927" y="17710"/>
                    <a:pt x="12815" y="17452"/>
                    <a:pt x="12683" y="16865"/>
                  </a:cubicBezTo>
                  <a:cubicBezTo>
                    <a:pt x="11652" y="12294"/>
                    <a:pt x="12477" y="6794"/>
                    <a:pt x="12477" y="6794"/>
                  </a:cubicBezTo>
                  <a:cubicBezTo>
                    <a:pt x="12477" y="6794"/>
                    <a:pt x="12466" y="6793"/>
                    <a:pt x="12444" y="6793"/>
                  </a:cubicBezTo>
                  <a:cubicBezTo>
                    <a:pt x="12248" y="6793"/>
                    <a:pt x="11181" y="6932"/>
                    <a:pt x="9418" y="9716"/>
                  </a:cubicBezTo>
                  <a:cubicBezTo>
                    <a:pt x="8902" y="10541"/>
                    <a:pt x="7905" y="11056"/>
                    <a:pt x="7424" y="12294"/>
                  </a:cubicBezTo>
                  <a:cubicBezTo>
                    <a:pt x="5671" y="16762"/>
                    <a:pt x="10586" y="20783"/>
                    <a:pt x="10793" y="24151"/>
                  </a:cubicBezTo>
                  <a:cubicBezTo>
                    <a:pt x="10831" y="24687"/>
                    <a:pt x="10723" y="24919"/>
                    <a:pt x="10515" y="24919"/>
                  </a:cubicBezTo>
                  <a:cubicBezTo>
                    <a:pt x="9413" y="24919"/>
                    <a:pt x="5500" y="18428"/>
                    <a:pt x="5500" y="15971"/>
                  </a:cubicBezTo>
                  <a:cubicBezTo>
                    <a:pt x="5500" y="15971"/>
                    <a:pt x="4709" y="16109"/>
                    <a:pt x="3987" y="18171"/>
                  </a:cubicBezTo>
                  <a:cubicBezTo>
                    <a:pt x="3781" y="18755"/>
                    <a:pt x="3197" y="19442"/>
                    <a:pt x="3059" y="20336"/>
                  </a:cubicBezTo>
                  <a:cubicBezTo>
                    <a:pt x="2578" y="23945"/>
                    <a:pt x="7184" y="26557"/>
                    <a:pt x="7046" y="28413"/>
                  </a:cubicBezTo>
                  <a:cubicBezTo>
                    <a:pt x="7017" y="28733"/>
                    <a:pt x="6873" y="28872"/>
                    <a:pt x="6652" y="28872"/>
                  </a:cubicBezTo>
                  <a:cubicBezTo>
                    <a:pt x="5593" y="28872"/>
                    <a:pt x="2770" y="25662"/>
                    <a:pt x="2372" y="23842"/>
                  </a:cubicBezTo>
                  <a:cubicBezTo>
                    <a:pt x="2372" y="23842"/>
                    <a:pt x="0" y="24048"/>
                    <a:pt x="1135" y="28550"/>
                  </a:cubicBezTo>
                  <a:cubicBezTo>
                    <a:pt x="2189" y="32736"/>
                    <a:pt x="5768" y="35822"/>
                    <a:pt x="8116" y="35822"/>
                  </a:cubicBezTo>
                  <a:cubicBezTo>
                    <a:pt x="8294" y="35822"/>
                    <a:pt x="8465" y="35804"/>
                    <a:pt x="8627" y="35768"/>
                  </a:cubicBezTo>
                  <a:cubicBezTo>
                    <a:pt x="9615" y="35542"/>
                    <a:pt x="10429" y="35409"/>
                    <a:pt x="10969" y="35409"/>
                  </a:cubicBezTo>
                  <a:cubicBezTo>
                    <a:pt x="11745" y="35409"/>
                    <a:pt x="11956" y="35684"/>
                    <a:pt x="11308" y="36352"/>
                  </a:cubicBezTo>
                  <a:cubicBezTo>
                    <a:pt x="11308" y="36352"/>
                    <a:pt x="8249" y="38999"/>
                    <a:pt x="14676" y="43948"/>
                  </a:cubicBezTo>
                  <a:cubicBezTo>
                    <a:pt x="19061" y="47338"/>
                    <a:pt x="24261" y="50840"/>
                    <a:pt x="28318" y="50840"/>
                  </a:cubicBezTo>
                  <a:cubicBezTo>
                    <a:pt x="28745" y="50840"/>
                    <a:pt x="29159" y="50801"/>
                    <a:pt x="29558" y="50719"/>
                  </a:cubicBezTo>
                  <a:cubicBezTo>
                    <a:pt x="31311" y="50341"/>
                    <a:pt x="33133" y="50719"/>
                    <a:pt x="34164" y="49997"/>
                  </a:cubicBezTo>
                  <a:cubicBezTo>
                    <a:pt x="32617" y="48897"/>
                    <a:pt x="26946" y="46182"/>
                    <a:pt x="23990" y="43501"/>
                  </a:cubicBezTo>
                  <a:cubicBezTo>
                    <a:pt x="21221" y="40978"/>
                    <a:pt x="20935" y="40046"/>
                    <a:pt x="21830" y="40046"/>
                  </a:cubicBezTo>
                  <a:cubicBezTo>
                    <a:pt x="23056" y="40046"/>
                    <a:pt x="26497" y="41796"/>
                    <a:pt x="28802" y="43604"/>
                  </a:cubicBezTo>
                  <a:cubicBezTo>
                    <a:pt x="31184" y="45495"/>
                    <a:pt x="33478" y="48596"/>
                    <a:pt x="36424" y="48596"/>
                  </a:cubicBezTo>
                  <a:cubicBezTo>
                    <a:pt x="37602" y="48596"/>
                    <a:pt x="38883" y="48101"/>
                    <a:pt x="40316" y="46835"/>
                  </a:cubicBezTo>
                  <a:cubicBezTo>
                    <a:pt x="41072" y="46182"/>
                    <a:pt x="42585" y="46320"/>
                    <a:pt x="44028" y="44429"/>
                  </a:cubicBezTo>
                  <a:cubicBezTo>
                    <a:pt x="41966" y="44223"/>
                    <a:pt x="39938" y="43639"/>
                    <a:pt x="38082" y="42642"/>
                  </a:cubicBezTo>
                  <a:cubicBezTo>
                    <a:pt x="35720" y="41336"/>
                    <a:pt x="34077" y="38839"/>
                    <a:pt x="35732" y="38839"/>
                  </a:cubicBezTo>
                  <a:cubicBezTo>
                    <a:pt x="36124" y="38839"/>
                    <a:pt x="36702" y="38979"/>
                    <a:pt x="37498" y="39308"/>
                  </a:cubicBezTo>
                  <a:cubicBezTo>
                    <a:pt x="40146" y="40403"/>
                    <a:pt x="42488" y="41469"/>
                    <a:pt x="44168" y="41469"/>
                  </a:cubicBezTo>
                  <a:cubicBezTo>
                    <a:pt x="45126" y="41469"/>
                    <a:pt x="45869" y="41122"/>
                    <a:pt x="46331" y="40236"/>
                  </a:cubicBezTo>
                  <a:cubicBezTo>
                    <a:pt x="47843" y="37349"/>
                    <a:pt x="49871" y="37521"/>
                    <a:pt x="50318" y="34118"/>
                  </a:cubicBezTo>
                  <a:lnTo>
                    <a:pt x="50318" y="34118"/>
                  </a:lnTo>
                  <a:cubicBezTo>
                    <a:pt x="50317" y="34118"/>
                    <a:pt x="48790" y="35158"/>
                    <a:pt x="46097" y="35158"/>
                  </a:cubicBezTo>
                  <a:cubicBezTo>
                    <a:pt x="44812" y="35158"/>
                    <a:pt x="43261" y="34921"/>
                    <a:pt x="41485" y="34221"/>
                  </a:cubicBezTo>
                  <a:cubicBezTo>
                    <a:pt x="36711" y="32353"/>
                    <a:pt x="33241" y="29974"/>
                    <a:pt x="35513" y="29974"/>
                  </a:cubicBezTo>
                  <a:cubicBezTo>
                    <a:pt x="35875" y="29974"/>
                    <a:pt x="36381" y="30034"/>
                    <a:pt x="37051" y="30166"/>
                  </a:cubicBezTo>
                  <a:cubicBezTo>
                    <a:pt x="39546" y="30653"/>
                    <a:pt x="43933" y="32684"/>
                    <a:pt x="47428" y="32684"/>
                  </a:cubicBezTo>
                  <a:cubicBezTo>
                    <a:pt x="49854" y="32684"/>
                    <a:pt x="51849" y="31705"/>
                    <a:pt x="52483" y="28550"/>
                  </a:cubicBezTo>
                  <a:cubicBezTo>
                    <a:pt x="52689" y="27451"/>
                    <a:pt x="54098" y="26523"/>
                    <a:pt x="53927" y="24323"/>
                  </a:cubicBezTo>
                  <a:lnTo>
                    <a:pt x="53927" y="24323"/>
                  </a:lnTo>
                  <a:cubicBezTo>
                    <a:pt x="53033" y="25423"/>
                    <a:pt x="51727" y="26110"/>
                    <a:pt x="50318" y="26179"/>
                  </a:cubicBezTo>
                  <a:cubicBezTo>
                    <a:pt x="50287" y="26180"/>
                    <a:pt x="50255" y="26180"/>
                    <a:pt x="50223" y="26180"/>
                  </a:cubicBezTo>
                  <a:cubicBezTo>
                    <a:pt x="47922" y="26180"/>
                    <a:pt x="43390" y="23769"/>
                    <a:pt x="46915" y="23498"/>
                  </a:cubicBezTo>
                  <a:cubicBezTo>
                    <a:pt x="50490" y="23189"/>
                    <a:pt x="53927" y="23120"/>
                    <a:pt x="53755" y="19511"/>
                  </a:cubicBezTo>
                  <a:cubicBezTo>
                    <a:pt x="53548" y="15937"/>
                    <a:pt x="53411" y="13497"/>
                    <a:pt x="54167" y="11812"/>
                  </a:cubicBezTo>
                  <a:cubicBezTo>
                    <a:pt x="54958" y="10128"/>
                    <a:pt x="54236" y="10266"/>
                    <a:pt x="53033" y="10163"/>
                  </a:cubicBezTo>
                  <a:cubicBezTo>
                    <a:pt x="51796" y="10060"/>
                    <a:pt x="49630" y="7585"/>
                    <a:pt x="48771" y="7207"/>
                  </a:cubicBezTo>
                  <a:cubicBezTo>
                    <a:pt x="48730" y="7188"/>
                    <a:pt x="48681" y="7179"/>
                    <a:pt x="48626" y="7179"/>
                  </a:cubicBezTo>
                  <a:cubicBezTo>
                    <a:pt x="47584" y="7179"/>
                    <a:pt x="44192" y="10461"/>
                    <a:pt x="42103" y="12843"/>
                  </a:cubicBezTo>
                  <a:cubicBezTo>
                    <a:pt x="41474" y="13573"/>
                    <a:pt x="41036" y="13887"/>
                    <a:pt x="40770" y="13887"/>
                  </a:cubicBezTo>
                  <a:cubicBezTo>
                    <a:pt x="40120" y="13887"/>
                    <a:pt x="40491" y="12017"/>
                    <a:pt x="41588" y="9750"/>
                  </a:cubicBezTo>
                  <a:cubicBezTo>
                    <a:pt x="43134" y="6588"/>
                    <a:pt x="47396" y="5179"/>
                    <a:pt x="47396" y="5179"/>
                  </a:cubicBezTo>
                  <a:cubicBezTo>
                    <a:pt x="47396" y="5179"/>
                    <a:pt x="44862" y="3220"/>
                    <a:pt x="42374" y="3220"/>
                  </a:cubicBezTo>
                  <a:cubicBezTo>
                    <a:pt x="42352" y="3220"/>
                    <a:pt x="42331" y="3220"/>
                    <a:pt x="42310" y="3220"/>
                  </a:cubicBezTo>
                  <a:cubicBezTo>
                    <a:pt x="39766" y="3220"/>
                    <a:pt x="35607" y="12225"/>
                    <a:pt x="35058" y="14115"/>
                  </a:cubicBezTo>
                  <a:cubicBezTo>
                    <a:pt x="34945" y="14530"/>
                    <a:pt x="34813" y="14723"/>
                    <a:pt x="34690" y="14723"/>
                  </a:cubicBezTo>
                  <a:cubicBezTo>
                    <a:pt x="34249" y="14723"/>
                    <a:pt x="33905" y="12273"/>
                    <a:pt x="34817" y="8650"/>
                  </a:cubicBezTo>
                  <a:cubicBezTo>
                    <a:pt x="35470" y="5970"/>
                    <a:pt x="36879" y="3564"/>
                    <a:pt x="38873" y="1708"/>
                  </a:cubicBezTo>
                  <a:cubicBezTo>
                    <a:pt x="38873" y="1708"/>
                    <a:pt x="38064" y="1130"/>
                    <a:pt x="37375" y="1130"/>
                  </a:cubicBezTo>
                  <a:cubicBezTo>
                    <a:pt x="37224" y="1130"/>
                    <a:pt x="37078" y="1158"/>
                    <a:pt x="36948" y="1227"/>
                  </a:cubicBezTo>
                  <a:cubicBezTo>
                    <a:pt x="36054" y="1639"/>
                    <a:pt x="35470" y="1020"/>
                    <a:pt x="34233" y="2258"/>
                  </a:cubicBezTo>
                  <a:cubicBezTo>
                    <a:pt x="32308" y="4148"/>
                    <a:pt x="29868" y="11847"/>
                    <a:pt x="29765" y="16521"/>
                  </a:cubicBezTo>
                  <a:cubicBezTo>
                    <a:pt x="29732" y="18011"/>
                    <a:pt x="29520" y="18665"/>
                    <a:pt x="29281" y="18665"/>
                  </a:cubicBezTo>
                  <a:cubicBezTo>
                    <a:pt x="28764" y="18665"/>
                    <a:pt x="28119" y="15617"/>
                    <a:pt x="28871" y="11366"/>
                  </a:cubicBezTo>
                  <a:cubicBezTo>
                    <a:pt x="30005" y="5179"/>
                    <a:pt x="32102" y="1261"/>
                    <a:pt x="33167" y="127"/>
                  </a:cubicBezTo>
                  <a:cubicBezTo>
                    <a:pt x="32770" y="42"/>
                    <a:pt x="32365" y="0"/>
                    <a:pt x="31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p:cNvSpPr/>
            <p:nvPr/>
          </p:nvSpPr>
          <p:spPr>
            <a:xfrm>
              <a:off x="13650025" y="1682313"/>
              <a:ext cx="1486525" cy="1116175"/>
            </a:xfrm>
            <a:custGeom>
              <a:avLst/>
              <a:gdLst/>
              <a:ahLst/>
              <a:cxnLst/>
              <a:rect l="l" t="t" r="r" b="b"/>
              <a:pathLst>
                <a:path w="59461" h="44647" extrusionOk="0">
                  <a:moveTo>
                    <a:pt x="59461" y="0"/>
                  </a:moveTo>
                  <a:lnTo>
                    <a:pt x="58636" y="241"/>
                  </a:lnTo>
                  <a:cubicBezTo>
                    <a:pt x="58120" y="378"/>
                    <a:pt x="57330" y="653"/>
                    <a:pt x="56367" y="997"/>
                  </a:cubicBezTo>
                  <a:cubicBezTo>
                    <a:pt x="55371" y="1340"/>
                    <a:pt x="54202" y="1787"/>
                    <a:pt x="52827" y="2303"/>
                  </a:cubicBezTo>
                  <a:cubicBezTo>
                    <a:pt x="51487" y="2853"/>
                    <a:pt x="50009" y="3506"/>
                    <a:pt x="48394" y="4331"/>
                  </a:cubicBezTo>
                  <a:cubicBezTo>
                    <a:pt x="46813" y="5121"/>
                    <a:pt x="45094" y="6049"/>
                    <a:pt x="43376" y="7149"/>
                  </a:cubicBezTo>
                  <a:cubicBezTo>
                    <a:pt x="42929" y="7390"/>
                    <a:pt x="42516" y="7699"/>
                    <a:pt x="42070" y="8008"/>
                  </a:cubicBezTo>
                  <a:cubicBezTo>
                    <a:pt x="41657" y="8317"/>
                    <a:pt x="41176" y="8558"/>
                    <a:pt x="40763" y="8902"/>
                  </a:cubicBezTo>
                  <a:lnTo>
                    <a:pt x="39457" y="9864"/>
                  </a:lnTo>
                  <a:cubicBezTo>
                    <a:pt x="39045" y="10208"/>
                    <a:pt x="38598" y="10552"/>
                    <a:pt x="38151" y="10861"/>
                  </a:cubicBezTo>
                  <a:cubicBezTo>
                    <a:pt x="36330" y="12098"/>
                    <a:pt x="34371" y="13301"/>
                    <a:pt x="32377" y="14470"/>
                  </a:cubicBezTo>
                  <a:lnTo>
                    <a:pt x="26294" y="18113"/>
                  </a:lnTo>
                  <a:cubicBezTo>
                    <a:pt x="22273" y="20519"/>
                    <a:pt x="18389" y="23131"/>
                    <a:pt x="14677" y="25949"/>
                  </a:cubicBezTo>
                  <a:cubicBezTo>
                    <a:pt x="11412" y="28424"/>
                    <a:pt x="8456" y="31208"/>
                    <a:pt x="5809" y="34335"/>
                  </a:cubicBezTo>
                  <a:cubicBezTo>
                    <a:pt x="4744" y="35573"/>
                    <a:pt x="3782" y="36879"/>
                    <a:pt x="2922" y="38288"/>
                  </a:cubicBezTo>
                  <a:cubicBezTo>
                    <a:pt x="2544" y="38907"/>
                    <a:pt x="2201" y="39491"/>
                    <a:pt x="1926" y="40041"/>
                  </a:cubicBezTo>
                  <a:cubicBezTo>
                    <a:pt x="1616" y="40591"/>
                    <a:pt x="1376" y="41106"/>
                    <a:pt x="1135" y="41587"/>
                  </a:cubicBezTo>
                  <a:lnTo>
                    <a:pt x="620" y="42893"/>
                  </a:lnTo>
                  <a:cubicBezTo>
                    <a:pt x="448" y="43237"/>
                    <a:pt x="379" y="43581"/>
                    <a:pt x="276" y="43856"/>
                  </a:cubicBezTo>
                  <a:lnTo>
                    <a:pt x="1" y="44646"/>
                  </a:lnTo>
                  <a:lnTo>
                    <a:pt x="310" y="43856"/>
                  </a:lnTo>
                  <a:cubicBezTo>
                    <a:pt x="448" y="43615"/>
                    <a:pt x="551" y="43271"/>
                    <a:pt x="723" y="42928"/>
                  </a:cubicBezTo>
                  <a:lnTo>
                    <a:pt x="1307" y="41690"/>
                  </a:lnTo>
                  <a:cubicBezTo>
                    <a:pt x="1548" y="41209"/>
                    <a:pt x="1857" y="40728"/>
                    <a:pt x="2132" y="40178"/>
                  </a:cubicBezTo>
                  <a:cubicBezTo>
                    <a:pt x="2441" y="39628"/>
                    <a:pt x="2819" y="39078"/>
                    <a:pt x="3232" y="38460"/>
                  </a:cubicBezTo>
                  <a:cubicBezTo>
                    <a:pt x="3610" y="37841"/>
                    <a:pt x="4091" y="37222"/>
                    <a:pt x="4572" y="36604"/>
                  </a:cubicBezTo>
                  <a:cubicBezTo>
                    <a:pt x="4847" y="36294"/>
                    <a:pt x="5088" y="35985"/>
                    <a:pt x="5363" y="35641"/>
                  </a:cubicBezTo>
                  <a:lnTo>
                    <a:pt x="6222" y="34679"/>
                  </a:lnTo>
                  <a:cubicBezTo>
                    <a:pt x="7494" y="33236"/>
                    <a:pt x="8834" y="31895"/>
                    <a:pt x="10243" y="30623"/>
                  </a:cubicBezTo>
                  <a:cubicBezTo>
                    <a:pt x="11755" y="29283"/>
                    <a:pt x="13440" y="27943"/>
                    <a:pt x="15192" y="26602"/>
                  </a:cubicBezTo>
                  <a:cubicBezTo>
                    <a:pt x="18904" y="23818"/>
                    <a:pt x="22754" y="21275"/>
                    <a:pt x="26741" y="18903"/>
                  </a:cubicBezTo>
                  <a:lnTo>
                    <a:pt x="32824" y="15226"/>
                  </a:lnTo>
                  <a:cubicBezTo>
                    <a:pt x="34817" y="14023"/>
                    <a:pt x="36777" y="12820"/>
                    <a:pt x="38598" y="11514"/>
                  </a:cubicBezTo>
                  <a:cubicBezTo>
                    <a:pt x="39079" y="11170"/>
                    <a:pt x="39526" y="10861"/>
                    <a:pt x="39939" y="10517"/>
                  </a:cubicBezTo>
                  <a:lnTo>
                    <a:pt x="41245" y="9520"/>
                  </a:lnTo>
                  <a:cubicBezTo>
                    <a:pt x="41657" y="9177"/>
                    <a:pt x="42104" y="8902"/>
                    <a:pt x="42516" y="8592"/>
                  </a:cubicBezTo>
                  <a:cubicBezTo>
                    <a:pt x="42963" y="8283"/>
                    <a:pt x="43376" y="7974"/>
                    <a:pt x="43822" y="7733"/>
                  </a:cubicBezTo>
                  <a:cubicBezTo>
                    <a:pt x="45506" y="6599"/>
                    <a:pt x="47156" y="5637"/>
                    <a:pt x="48737" y="4812"/>
                  </a:cubicBezTo>
                  <a:cubicBezTo>
                    <a:pt x="50284" y="3953"/>
                    <a:pt x="51762" y="3265"/>
                    <a:pt x="53068" y="2646"/>
                  </a:cubicBezTo>
                  <a:cubicBezTo>
                    <a:pt x="54374" y="2062"/>
                    <a:pt x="55542" y="1581"/>
                    <a:pt x="56505" y="1169"/>
                  </a:cubicBezTo>
                  <a:cubicBezTo>
                    <a:pt x="57467" y="791"/>
                    <a:pt x="58223" y="481"/>
                    <a:pt x="58739" y="309"/>
                  </a:cubicBezTo>
                  <a:lnTo>
                    <a:pt x="59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14644175" y="1934913"/>
              <a:ext cx="362625" cy="170150"/>
            </a:xfrm>
            <a:custGeom>
              <a:avLst/>
              <a:gdLst/>
              <a:ahLst/>
              <a:cxnLst/>
              <a:rect l="l" t="t" r="r" b="b"/>
              <a:pathLst>
                <a:path w="14505" h="6806" extrusionOk="0">
                  <a:moveTo>
                    <a:pt x="1" y="1"/>
                  </a:moveTo>
                  <a:lnTo>
                    <a:pt x="1" y="1"/>
                  </a:lnTo>
                  <a:cubicBezTo>
                    <a:pt x="69" y="241"/>
                    <a:pt x="207" y="448"/>
                    <a:pt x="344" y="654"/>
                  </a:cubicBezTo>
                  <a:cubicBezTo>
                    <a:pt x="688" y="1169"/>
                    <a:pt x="1101" y="1650"/>
                    <a:pt x="1582" y="2063"/>
                  </a:cubicBezTo>
                  <a:cubicBezTo>
                    <a:pt x="1891" y="2338"/>
                    <a:pt x="2235" y="2613"/>
                    <a:pt x="2544" y="2853"/>
                  </a:cubicBezTo>
                  <a:cubicBezTo>
                    <a:pt x="2957" y="3128"/>
                    <a:pt x="3335" y="3403"/>
                    <a:pt x="3747" y="3644"/>
                  </a:cubicBezTo>
                  <a:cubicBezTo>
                    <a:pt x="4606" y="4125"/>
                    <a:pt x="5534" y="4572"/>
                    <a:pt x="6462" y="5019"/>
                  </a:cubicBezTo>
                  <a:cubicBezTo>
                    <a:pt x="6943" y="5225"/>
                    <a:pt x="7425" y="5397"/>
                    <a:pt x="7906" y="5569"/>
                  </a:cubicBezTo>
                  <a:cubicBezTo>
                    <a:pt x="8387" y="5775"/>
                    <a:pt x="8868" y="5912"/>
                    <a:pt x="9315" y="6050"/>
                  </a:cubicBezTo>
                  <a:cubicBezTo>
                    <a:pt x="10174" y="6325"/>
                    <a:pt x="11068" y="6531"/>
                    <a:pt x="11927" y="6668"/>
                  </a:cubicBezTo>
                  <a:cubicBezTo>
                    <a:pt x="12546" y="6737"/>
                    <a:pt x="13164" y="6806"/>
                    <a:pt x="13817" y="6806"/>
                  </a:cubicBezTo>
                  <a:lnTo>
                    <a:pt x="14505" y="6806"/>
                  </a:lnTo>
                  <a:lnTo>
                    <a:pt x="13817" y="6668"/>
                  </a:lnTo>
                  <a:cubicBezTo>
                    <a:pt x="13577" y="6634"/>
                    <a:pt x="13336" y="6600"/>
                    <a:pt x="13027" y="6531"/>
                  </a:cubicBezTo>
                  <a:cubicBezTo>
                    <a:pt x="12718" y="6462"/>
                    <a:pt x="12374" y="6393"/>
                    <a:pt x="11996" y="6290"/>
                  </a:cubicBezTo>
                  <a:cubicBezTo>
                    <a:pt x="11274" y="6084"/>
                    <a:pt x="10415" y="5809"/>
                    <a:pt x="9521" y="5500"/>
                  </a:cubicBezTo>
                  <a:cubicBezTo>
                    <a:pt x="8628" y="5191"/>
                    <a:pt x="7665" y="4812"/>
                    <a:pt x="6737" y="4400"/>
                  </a:cubicBezTo>
                  <a:cubicBezTo>
                    <a:pt x="6290" y="4194"/>
                    <a:pt x="5809" y="3953"/>
                    <a:pt x="5362" y="3747"/>
                  </a:cubicBezTo>
                  <a:cubicBezTo>
                    <a:pt x="4916" y="3575"/>
                    <a:pt x="4469" y="3335"/>
                    <a:pt x="4022" y="3128"/>
                  </a:cubicBezTo>
                  <a:cubicBezTo>
                    <a:pt x="3266" y="2716"/>
                    <a:pt x="2510" y="2269"/>
                    <a:pt x="1822" y="1788"/>
                  </a:cubicBezTo>
                  <a:cubicBezTo>
                    <a:pt x="1307" y="1410"/>
                    <a:pt x="860" y="997"/>
                    <a:pt x="413" y="585"/>
                  </a:cubicBezTo>
                  <a:cubicBezTo>
                    <a:pt x="276" y="413"/>
                    <a:pt x="104" y="20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p:cNvSpPr/>
            <p:nvPr/>
          </p:nvSpPr>
          <p:spPr>
            <a:xfrm>
              <a:off x="14754175" y="1540538"/>
              <a:ext cx="98825" cy="305050"/>
            </a:xfrm>
            <a:custGeom>
              <a:avLst/>
              <a:gdLst/>
              <a:ahLst/>
              <a:cxnLst/>
              <a:rect l="l" t="t" r="r" b="b"/>
              <a:pathLst>
                <a:path w="3953" h="12202" extrusionOk="0">
                  <a:moveTo>
                    <a:pt x="3953" y="0"/>
                  </a:moveTo>
                  <a:lnTo>
                    <a:pt x="3575" y="412"/>
                  </a:lnTo>
                  <a:lnTo>
                    <a:pt x="3162" y="928"/>
                  </a:lnTo>
                  <a:cubicBezTo>
                    <a:pt x="2990" y="1134"/>
                    <a:pt x="2818" y="1375"/>
                    <a:pt x="2681" y="1615"/>
                  </a:cubicBezTo>
                  <a:cubicBezTo>
                    <a:pt x="2509" y="1856"/>
                    <a:pt x="2303" y="2165"/>
                    <a:pt x="2131" y="2475"/>
                  </a:cubicBezTo>
                  <a:cubicBezTo>
                    <a:pt x="1925" y="2784"/>
                    <a:pt x="1753" y="3128"/>
                    <a:pt x="1581" y="3437"/>
                  </a:cubicBezTo>
                  <a:cubicBezTo>
                    <a:pt x="1409" y="3815"/>
                    <a:pt x="1237" y="4159"/>
                    <a:pt x="1066" y="4537"/>
                  </a:cubicBezTo>
                  <a:cubicBezTo>
                    <a:pt x="928" y="4915"/>
                    <a:pt x="756" y="5293"/>
                    <a:pt x="653" y="5705"/>
                  </a:cubicBezTo>
                  <a:cubicBezTo>
                    <a:pt x="516" y="6083"/>
                    <a:pt x="378" y="6496"/>
                    <a:pt x="309" y="6908"/>
                  </a:cubicBezTo>
                  <a:cubicBezTo>
                    <a:pt x="206" y="7286"/>
                    <a:pt x="138" y="7699"/>
                    <a:pt x="69" y="8111"/>
                  </a:cubicBezTo>
                  <a:cubicBezTo>
                    <a:pt x="34" y="8455"/>
                    <a:pt x="0" y="8833"/>
                    <a:pt x="0" y="9245"/>
                  </a:cubicBezTo>
                  <a:cubicBezTo>
                    <a:pt x="0" y="9555"/>
                    <a:pt x="34" y="9898"/>
                    <a:pt x="103" y="10242"/>
                  </a:cubicBezTo>
                  <a:cubicBezTo>
                    <a:pt x="138" y="10552"/>
                    <a:pt x="172" y="10826"/>
                    <a:pt x="275" y="11101"/>
                  </a:cubicBezTo>
                  <a:cubicBezTo>
                    <a:pt x="309" y="11308"/>
                    <a:pt x="413" y="11514"/>
                    <a:pt x="481" y="11720"/>
                  </a:cubicBezTo>
                  <a:cubicBezTo>
                    <a:pt x="550" y="11858"/>
                    <a:pt x="619" y="11995"/>
                    <a:pt x="687" y="12098"/>
                  </a:cubicBezTo>
                  <a:cubicBezTo>
                    <a:pt x="735" y="12146"/>
                    <a:pt x="750" y="12177"/>
                    <a:pt x="754" y="12192"/>
                  </a:cubicBezTo>
                  <a:lnTo>
                    <a:pt x="754" y="12192"/>
                  </a:lnTo>
                  <a:cubicBezTo>
                    <a:pt x="719" y="12023"/>
                    <a:pt x="652" y="11854"/>
                    <a:pt x="619" y="11686"/>
                  </a:cubicBezTo>
                  <a:cubicBezTo>
                    <a:pt x="584" y="11514"/>
                    <a:pt x="550" y="11273"/>
                    <a:pt x="516" y="11033"/>
                  </a:cubicBezTo>
                  <a:cubicBezTo>
                    <a:pt x="481" y="10792"/>
                    <a:pt x="481" y="10517"/>
                    <a:pt x="481" y="10242"/>
                  </a:cubicBezTo>
                  <a:cubicBezTo>
                    <a:pt x="481" y="9933"/>
                    <a:pt x="516" y="9589"/>
                    <a:pt x="550" y="9245"/>
                  </a:cubicBezTo>
                  <a:cubicBezTo>
                    <a:pt x="550" y="8902"/>
                    <a:pt x="619" y="8558"/>
                    <a:pt x="687" y="8180"/>
                  </a:cubicBezTo>
                  <a:lnTo>
                    <a:pt x="825" y="7630"/>
                  </a:lnTo>
                  <a:cubicBezTo>
                    <a:pt x="859" y="7458"/>
                    <a:pt x="928" y="7252"/>
                    <a:pt x="962" y="7080"/>
                  </a:cubicBezTo>
                  <a:cubicBezTo>
                    <a:pt x="1066" y="6668"/>
                    <a:pt x="1169" y="6290"/>
                    <a:pt x="1306" y="5912"/>
                  </a:cubicBezTo>
                  <a:cubicBezTo>
                    <a:pt x="1409" y="5534"/>
                    <a:pt x="1581" y="5155"/>
                    <a:pt x="1719" y="4812"/>
                  </a:cubicBezTo>
                  <a:cubicBezTo>
                    <a:pt x="1890" y="4434"/>
                    <a:pt x="2028" y="4056"/>
                    <a:pt x="2165" y="3712"/>
                  </a:cubicBezTo>
                  <a:cubicBezTo>
                    <a:pt x="2303" y="3368"/>
                    <a:pt x="2440" y="3025"/>
                    <a:pt x="2578" y="2715"/>
                  </a:cubicBezTo>
                  <a:cubicBezTo>
                    <a:pt x="2750" y="2406"/>
                    <a:pt x="2887" y="2097"/>
                    <a:pt x="3025" y="1822"/>
                  </a:cubicBezTo>
                  <a:cubicBezTo>
                    <a:pt x="3162" y="1547"/>
                    <a:pt x="3300" y="1306"/>
                    <a:pt x="3403" y="1100"/>
                  </a:cubicBezTo>
                  <a:lnTo>
                    <a:pt x="3678" y="516"/>
                  </a:lnTo>
                  <a:lnTo>
                    <a:pt x="3953" y="0"/>
                  </a:lnTo>
                  <a:close/>
                  <a:moveTo>
                    <a:pt x="754" y="12192"/>
                  </a:moveTo>
                  <a:cubicBezTo>
                    <a:pt x="755" y="12195"/>
                    <a:pt x="756" y="12198"/>
                    <a:pt x="756" y="12201"/>
                  </a:cubicBezTo>
                  <a:cubicBezTo>
                    <a:pt x="756" y="12201"/>
                    <a:pt x="756" y="12198"/>
                    <a:pt x="754" y="12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p:cNvSpPr/>
            <p:nvPr/>
          </p:nvSpPr>
          <p:spPr>
            <a:xfrm>
              <a:off x="14611525" y="1611838"/>
              <a:ext cx="49875" cy="310225"/>
            </a:xfrm>
            <a:custGeom>
              <a:avLst/>
              <a:gdLst/>
              <a:ahLst/>
              <a:cxnLst/>
              <a:rect l="l" t="t" r="r" b="b"/>
              <a:pathLst>
                <a:path w="1995" h="12409" extrusionOk="0">
                  <a:moveTo>
                    <a:pt x="997" y="1"/>
                  </a:moveTo>
                  <a:lnTo>
                    <a:pt x="997" y="1"/>
                  </a:lnTo>
                  <a:cubicBezTo>
                    <a:pt x="997" y="1"/>
                    <a:pt x="929" y="207"/>
                    <a:pt x="826" y="516"/>
                  </a:cubicBezTo>
                  <a:lnTo>
                    <a:pt x="619" y="1135"/>
                  </a:lnTo>
                  <a:cubicBezTo>
                    <a:pt x="551" y="1375"/>
                    <a:pt x="482" y="1650"/>
                    <a:pt x="447" y="1925"/>
                  </a:cubicBezTo>
                  <a:cubicBezTo>
                    <a:pt x="379" y="2200"/>
                    <a:pt x="310" y="2544"/>
                    <a:pt x="241" y="2888"/>
                  </a:cubicBezTo>
                  <a:cubicBezTo>
                    <a:pt x="173" y="3231"/>
                    <a:pt x="138" y="3575"/>
                    <a:pt x="104" y="3953"/>
                  </a:cubicBezTo>
                  <a:cubicBezTo>
                    <a:pt x="69" y="4331"/>
                    <a:pt x="35" y="4709"/>
                    <a:pt x="35" y="5122"/>
                  </a:cubicBezTo>
                  <a:cubicBezTo>
                    <a:pt x="1" y="5534"/>
                    <a:pt x="35" y="5912"/>
                    <a:pt x="35" y="6325"/>
                  </a:cubicBezTo>
                  <a:cubicBezTo>
                    <a:pt x="35" y="6737"/>
                    <a:pt x="104" y="7150"/>
                    <a:pt x="138" y="7528"/>
                  </a:cubicBezTo>
                  <a:cubicBezTo>
                    <a:pt x="173" y="7940"/>
                    <a:pt x="241" y="8318"/>
                    <a:pt x="310" y="8696"/>
                  </a:cubicBezTo>
                  <a:cubicBezTo>
                    <a:pt x="413" y="9040"/>
                    <a:pt x="482" y="9384"/>
                    <a:pt x="619" y="9727"/>
                  </a:cubicBezTo>
                  <a:cubicBezTo>
                    <a:pt x="688" y="10071"/>
                    <a:pt x="826" y="10346"/>
                    <a:pt x="929" y="10655"/>
                  </a:cubicBezTo>
                  <a:cubicBezTo>
                    <a:pt x="1135" y="11102"/>
                    <a:pt x="1341" y="11549"/>
                    <a:pt x="1616" y="11961"/>
                  </a:cubicBezTo>
                  <a:cubicBezTo>
                    <a:pt x="1719" y="12099"/>
                    <a:pt x="1857" y="12271"/>
                    <a:pt x="1994" y="12408"/>
                  </a:cubicBezTo>
                  <a:cubicBezTo>
                    <a:pt x="1994" y="12408"/>
                    <a:pt x="1891" y="12236"/>
                    <a:pt x="1754" y="11893"/>
                  </a:cubicBezTo>
                  <a:cubicBezTo>
                    <a:pt x="1719" y="11721"/>
                    <a:pt x="1650" y="11515"/>
                    <a:pt x="1582" y="11308"/>
                  </a:cubicBezTo>
                  <a:cubicBezTo>
                    <a:pt x="1479" y="11068"/>
                    <a:pt x="1410" y="10827"/>
                    <a:pt x="1341" y="10518"/>
                  </a:cubicBezTo>
                  <a:cubicBezTo>
                    <a:pt x="1272" y="10243"/>
                    <a:pt x="1204" y="9934"/>
                    <a:pt x="1135" y="9590"/>
                  </a:cubicBezTo>
                  <a:cubicBezTo>
                    <a:pt x="1066" y="9281"/>
                    <a:pt x="1032" y="8937"/>
                    <a:pt x="963" y="8559"/>
                  </a:cubicBezTo>
                  <a:cubicBezTo>
                    <a:pt x="894" y="8215"/>
                    <a:pt x="860" y="7837"/>
                    <a:pt x="826" y="7459"/>
                  </a:cubicBezTo>
                  <a:cubicBezTo>
                    <a:pt x="757" y="7081"/>
                    <a:pt x="757" y="6668"/>
                    <a:pt x="757" y="6290"/>
                  </a:cubicBezTo>
                  <a:cubicBezTo>
                    <a:pt x="757" y="5912"/>
                    <a:pt x="688" y="5500"/>
                    <a:pt x="722" y="5122"/>
                  </a:cubicBezTo>
                  <a:cubicBezTo>
                    <a:pt x="722" y="4744"/>
                    <a:pt x="722" y="4366"/>
                    <a:pt x="722" y="3988"/>
                  </a:cubicBezTo>
                  <a:cubicBezTo>
                    <a:pt x="722" y="3644"/>
                    <a:pt x="757" y="3266"/>
                    <a:pt x="757" y="2922"/>
                  </a:cubicBezTo>
                  <a:cubicBezTo>
                    <a:pt x="757" y="2613"/>
                    <a:pt x="826" y="2269"/>
                    <a:pt x="826" y="1994"/>
                  </a:cubicBezTo>
                  <a:cubicBezTo>
                    <a:pt x="860" y="1410"/>
                    <a:pt x="929" y="894"/>
                    <a:pt x="963" y="551"/>
                  </a:cubicBezTo>
                  <a:lnTo>
                    <a:pt x="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14449125" y="1494988"/>
              <a:ext cx="80800" cy="518150"/>
            </a:xfrm>
            <a:custGeom>
              <a:avLst/>
              <a:gdLst/>
              <a:ahLst/>
              <a:cxnLst/>
              <a:rect l="l" t="t" r="r" b="b"/>
              <a:pathLst>
                <a:path w="3232" h="20726" extrusionOk="0">
                  <a:moveTo>
                    <a:pt x="2269" y="0"/>
                  </a:moveTo>
                  <a:cubicBezTo>
                    <a:pt x="2269" y="1"/>
                    <a:pt x="2132" y="310"/>
                    <a:pt x="1891" y="860"/>
                  </a:cubicBezTo>
                  <a:lnTo>
                    <a:pt x="1444" y="1822"/>
                  </a:lnTo>
                  <a:cubicBezTo>
                    <a:pt x="1272" y="2269"/>
                    <a:pt x="1135" y="2681"/>
                    <a:pt x="1032" y="3128"/>
                  </a:cubicBezTo>
                  <a:cubicBezTo>
                    <a:pt x="860" y="3644"/>
                    <a:pt x="723" y="4159"/>
                    <a:pt x="585" y="4709"/>
                  </a:cubicBezTo>
                  <a:cubicBezTo>
                    <a:pt x="482" y="5293"/>
                    <a:pt x="345" y="5878"/>
                    <a:pt x="241" y="6496"/>
                  </a:cubicBezTo>
                  <a:cubicBezTo>
                    <a:pt x="173" y="7149"/>
                    <a:pt x="70" y="7802"/>
                    <a:pt x="35" y="8455"/>
                  </a:cubicBezTo>
                  <a:cubicBezTo>
                    <a:pt x="1" y="9143"/>
                    <a:pt x="1" y="9830"/>
                    <a:pt x="35" y="10483"/>
                  </a:cubicBezTo>
                  <a:cubicBezTo>
                    <a:pt x="104" y="11171"/>
                    <a:pt x="104" y="11858"/>
                    <a:pt x="241" y="12511"/>
                  </a:cubicBezTo>
                  <a:cubicBezTo>
                    <a:pt x="276" y="12855"/>
                    <a:pt x="310" y="13198"/>
                    <a:pt x="379" y="13508"/>
                  </a:cubicBezTo>
                  <a:lnTo>
                    <a:pt x="585" y="14470"/>
                  </a:lnTo>
                  <a:cubicBezTo>
                    <a:pt x="688" y="15089"/>
                    <a:pt x="929" y="15673"/>
                    <a:pt x="1066" y="16223"/>
                  </a:cubicBezTo>
                  <a:cubicBezTo>
                    <a:pt x="1238" y="16773"/>
                    <a:pt x="1444" y="17288"/>
                    <a:pt x="1651" y="17770"/>
                  </a:cubicBezTo>
                  <a:cubicBezTo>
                    <a:pt x="1754" y="18010"/>
                    <a:pt x="1857" y="18216"/>
                    <a:pt x="1926" y="18423"/>
                  </a:cubicBezTo>
                  <a:lnTo>
                    <a:pt x="2235" y="19007"/>
                  </a:lnTo>
                  <a:cubicBezTo>
                    <a:pt x="2441" y="19385"/>
                    <a:pt x="2613" y="19694"/>
                    <a:pt x="2750" y="19935"/>
                  </a:cubicBezTo>
                  <a:cubicBezTo>
                    <a:pt x="2922" y="20210"/>
                    <a:pt x="3060" y="20485"/>
                    <a:pt x="3232" y="20725"/>
                  </a:cubicBezTo>
                  <a:lnTo>
                    <a:pt x="3128" y="20519"/>
                  </a:lnTo>
                  <a:cubicBezTo>
                    <a:pt x="3060" y="20382"/>
                    <a:pt x="2957" y="20175"/>
                    <a:pt x="2853" y="19900"/>
                  </a:cubicBezTo>
                  <a:cubicBezTo>
                    <a:pt x="2716" y="19626"/>
                    <a:pt x="2579" y="19316"/>
                    <a:pt x="2441" y="18904"/>
                  </a:cubicBezTo>
                  <a:cubicBezTo>
                    <a:pt x="2304" y="18526"/>
                    <a:pt x="2132" y="18113"/>
                    <a:pt x="1994" y="17632"/>
                  </a:cubicBezTo>
                  <a:cubicBezTo>
                    <a:pt x="1857" y="17151"/>
                    <a:pt x="1719" y="16635"/>
                    <a:pt x="1547" y="16085"/>
                  </a:cubicBezTo>
                  <a:cubicBezTo>
                    <a:pt x="1376" y="15536"/>
                    <a:pt x="1238" y="14951"/>
                    <a:pt x="1169" y="14333"/>
                  </a:cubicBezTo>
                  <a:lnTo>
                    <a:pt x="998" y="13405"/>
                  </a:lnTo>
                  <a:lnTo>
                    <a:pt x="860" y="12442"/>
                  </a:lnTo>
                  <a:cubicBezTo>
                    <a:pt x="757" y="11789"/>
                    <a:pt x="757" y="11136"/>
                    <a:pt x="723" y="10483"/>
                  </a:cubicBezTo>
                  <a:cubicBezTo>
                    <a:pt x="688" y="9796"/>
                    <a:pt x="723" y="9143"/>
                    <a:pt x="723" y="8490"/>
                  </a:cubicBezTo>
                  <a:cubicBezTo>
                    <a:pt x="723" y="7871"/>
                    <a:pt x="826" y="7218"/>
                    <a:pt x="860" y="6599"/>
                  </a:cubicBezTo>
                  <a:cubicBezTo>
                    <a:pt x="894" y="5981"/>
                    <a:pt x="1032" y="5396"/>
                    <a:pt x="1101" y="4812"/>
                  </a:cubicBezTo>
                  <a:cubicBezTo>
                    <a:pt x="1101" y="4675"/>
                    <a:pt x="1135" y="4537"/>
                    <a:pt x="1169" y="4400"/>
                  </a:cubicBezTo>
                  <a:lnTo>
                    <a:pt x="1238" y="3987"/>
                  </a:lnTo>
                  <a:lnTo>
                    <a:pt x="1410" y="3231"/>
                  </a:lnTo>
                  <a:cubicBezTo>
                    <a:pt x="1547" y="2750"/>
                    <a:pt x="1582" y="2303"/>
                    <a:pt x="1719" y="1891"/>
                  </a:cubicBezTo>
                  <a:lnTo>
                    <a:pt x="2029" y="894"/>
                  </a:lnTo>
                  <a:cubicBezTo>
                    <a:pt x="2166" y="344"/>
                    <a:pt x="2269" y="1"/>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p:cNvSpPr/>
            <p:nvPr/>
          </p:nvSpPr>
          <p:spPr>
            <a:xfrm>
              <a:off x="14240325" y="1523338"/>
              <a:ext cx="123775" cy="590325"/>
            </a:xfrm>
            <a:custGeom>
              <a:avLst/>
              <a:gdLst/>
              <a:ahLst/>
              <a:cxnLst/>
              <a:rect l="l" t="t" r="r" b="b"/>
              <a:pathLst>
                <a:path w="4951" h="23613" extrusionOk="0">
                  <a:moveTo>
                    <a:pt x="1513" y="1"/>
                  </a:moveTo>
                  <a:cubicBezTo>
                    <a:pt x="1513" y="1"/>
                    <a:pt x="1410" y="379"/>
                    <a:pt x="1204" y="1032"/>
                  </a:cubicBezTo>
                  <a:lnTo>
                    <a:pt x="895" y="2200"/>
                  </a:lnTo>
                  <a:cubicBezTo>
                    <a:pt x="826" y="2441"/>
                    <a:pt x="757" y="2681"/>
                    <a:pt x="688" y="2956"/>
                  </a:cubicBezTo>
                  <a:lnTo>
                    <a:pt x="551" y="3747"/>
                  </a:lnTo>
                  <a:cubicBezTo>
                    <a:pt x="448" y="4331"/>
                    <a:pt x="345" y="4950"/>
                    <a:pt x="242" y="5637"/>
                  </a:cubicBezTo>
                  <a:cubicBezTo>
                    <a:pt x="138" y="6290"/>
                    <a:pt x="104" y="6978"/>
                    <a:pt x="35" y="7734"/>
                  </a:cubicBezTo>
                  <a:cubicBezTo>
                    <a:pt x="1" y="8078"/>
                    <a:pt x="1" y="8456"/>
                    <a:pt x="1" y="8834"/>
                  </a:cubicBezTo>
                  <a:cubicBezTo>
                    <a:pt x="1" y="9212"/>
                    <a:pt x="1" y="9590"/>
                    <a:pt x="1" y="9968"/>
                  </a:cubicBezTo>
                  <a:cubicBezTo>
                    <a:pt x="1" y="10380"/>
                    <a:pt x="1" y="10758"/>
                    <a:pt x="70" y="11136"/>
                  </a:cubicBezTo>
                  <a:cubicBezTo>
                    <a:pt x="70" y="11514"/>
                    <a:pt x="104" y="11927"/>
                    <a:pt x="138" y="12305"/>
                  </a:cubicBezTo>
                  <a:cubicBezTo>
                    <a:pt x="242" y="13095"/>
                    <a:pt x="379" y="13852"/>
                    <a:pt x="516" y="14608"/>
                  </a:cubicBezTo>
                  <a:lnTo>
                    <a:pt x="791" y="15708"/>
                  </a:lnTo>
                  <a:lnTo>
                    <a:pt x="929" y="16257"/>
                  </a:lnTo>
                  <a:lnTo>
                    <a:pt x="1101" y="16807"/>
                  </a:lnTo>
                  <a:lnTo>
                    <a:pt x="1444" y="17838"/>
                  </a:lnTo>
                  <a:lnTo>
                    <a:pt x="1823" y="18766"/>
                  </a:lnTo>
                  <a:cubicBezTo>
                    <a:pt x="2063" y="19385"/>
                    <a:pt x="2338" y="19935"/>
                    <a:pt x="2647" y="20485"/>
                  </a:cubicBezTo>
                  <a:cubicBezTo>
                    <a:pt x="2957" y="21001"/>
                    <a:pt x="3232" y="21482"/>
                    <a:pt x="3507" y="21860"/>
                  </a:cubicBezTo>
                  <a:cubicBezTo>
                    <a:pt x="3816" y="22238"/>
                    <a:pt x="4022" y="22582"/>
                    <a:pt x="4228" y="22822"/>
                  </a:cubicBezTo>
                  <a:cubicBezTo>
                    <a:pt x="4469" y="23097"/>
                    <a:pt x="4675" y="23372"/>
                    <a:pt x="4950" y="23613"/>
                  </a:cubicBezTo>
                  <a:cubicBezTo>
                    <a:pt x="4950" y="23613"/>
                    <a:pt x="4881" y="23544"/>
                    <a:pt x="4778" y="23406"/>
                  </a:cubicBezTo>
                  <a:cubicBezTo>
                    <a:pt x="4641" y="23235"/>
                    <a:pt x="4503" y="23028"/>
                    <a:pt x="4332" y="22753"/>
                  </a:cubicBezTo>
                  <a:cubicBezTo>
                    <a:pt x="4160" y="22478"/>
                    <a:pt x="3919" y="22135"/>
                    <a:pt x="3713" y="21722"/>
                  </a:cubicBezTo>
                  <a:cubicBezTo>
                    <a:pt x="3507" y="21275"/>
                    <a:pt x="3266" y="20829"/>
                    <a:pt x="2991" y="20313"/>
                  </a:cubicBezTo>
                  <a:lnTo>
                    <a:pt x="2647" y="19488"/>
                  </a:lnTo>
                  <a:lnTo>
                    <a:pt x="2476" y="19041"/>
                  </a:lnTo>
                  <a:lnTo>
                    <a:pt x="2304" y="18595"/>
                  </a:lnTo>
                  <a:lnTo>
                    <a:pt x="1960" y="17667"/>
                  </a:lnTo>
                  <a:lnTo>
                    <a:pt x="1651" y="16636"/>
                  </a:lnTo>
                  <a:lnTo>
                    <a:pt x="1513" y="16120"/>
                  </a:lnTo>
                  <a:lnTo>
                    <a:pt x="1410" y="15570"/>
                  </a:lnTo>
                  <a:lnTo>
                    <a:pt x="1135" y="14470"/>
                  </a:lnTo>
                  <a:cubicBezTo>
                    <a:pt x="1032" y="13749"/>
                    <a:pt x="895" y="12992"/>
                    <a:pt x="826" y="12236"/>
                  </a:cubicBezTo>
                  <a:lnTo>
                    <a:pt x="723" y="11102"/>
                  </a:lnTo>
                  <a:cubicBezTo>
                    <a:pt x="688" y="10724"/>
                    <a:pt x="654" y="10346"/>
                    <a:pt x="654" y="9968"/>
                  </a:cubicBezTo>
                  <a:cubicBezTo>
                    <a:pt x="654" y="9212"/>
                    <a:pt x="585" y="8456"/>
                    <a:pt x="654" y="7734"/>
                  </a:cubicBezTo>
                  <a:cubicBezTo>
                    <a:pt x="723" y="7046"/>
                    <a:pt x="723" y="6325"/>
                    <a:pt x="757" y="5672"/>
                  </a:cubicBezTo>
                  <a:lnTo>
                    <a:pt x="963" y="3816"/>
                  </a:lnTo>
                  <a:cubicBezTo>
                    <a:pt x="963" y="3541"/>
                    <a:pt x="998" y="3266"/>
                    <a:pt x="1032" y="2991"/>
                  </a:cubicBezTo>
                  <a:cubicBezTo>
                    <a:pt x="1066" y="2750"/>
                    <a:pt x="1101" y="2510"/>
                    <a:pt x="1135" y="2269"/>
                  </a:cubicBezTo>
                  <a:lnTo>
                    <a:pt x="1341" y="1066"/>
                  </a:lnTo>
                  <a:cubicBezTo>
                    <a:pt x="1444" y="379"/>
                    <a:pt x="1513"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p:cNvSpPr/>
            <p:nvPr/>
          </p:nvSpPr>
          <p:spPr>
            <a:xfrm>
              <a:off x="14064200" y="1695188"/>
              <a:ext cx="160700" cy="503550"/>
            </a:xfrm>
            <a:custGeom>
              <a:avLst/>
              <a:gdLst/>
              <a:ahLst/>
              <a:cxnLst/>
              <a:rect l="l" t="t" r="r" b="b"/>
              <a:pathLst>
                <a:path w="6428" h="20142" extrusionOk="0">
                  <a:moveTo>
                    <a:pt x="0" y="1"/>
                  </a:moveTo>
                  <a:cubicBezTo>
                    <a:pt x="0" y="241"/>
                    <a:pt x="0" y="482"/>
                    <a:pt x="0" y="688"/>
                  </a:cubicBezTo>
                  <a:cubicBezTo>
                    <a:pt x="0" y="860"/>
                    <a:pt x="0" y="1032"/>
                    <a:pt x="35" y="1204"/>
                  </a:cubicBezTo>
                  <a:lnTo>
                    <a:pt x="103" y="1753"/>
                  </a:lnTo>
                  <a:cubicBezTo>
                    <a:pt x="172" y="2235"/>
                    <a:pt x="275" y="2681"/>
                    <a:pt x="378" y="3128"/>
                  </a:cubicBezTo>
                  <a:cubicBezTo>
                    <a:pt x="653" y="4262"/>
                    <a:pt x="997" y="5362"/>
                    <a:pt x="1375" y="6428"/>
                  </a:cubicBezTo>
                  <a:cubicBezTo>
                    <a:pt x="1822" y="7631"/>
                    <a:pt x="2269" y="8868"/>
                    <a:pt x="2681" y="10140"/>
                  </a:cubicBezTo>
                  <a:cubicBezTo>
                    <a:pt x="2784" y="10449"/>
                    <a:pt x="2853" y="10793"/>
                    <a:pt x="2956" y="11102"/>
                  </a:cubicBezTo>
                  <a:cubicBezTo>
                    <a:pt x="3025" y="11411"/>
                    <a:pt x="3093" y="11721"/>
                    <a:pt x="3128" y="12030"/>
                  </a:cubicBezTo>
                  <a:cubicBezTo>
                    <a:pt x="3197" y="12305"/>
                    <a:pt x="3231" y="12717"/>
                    <a:pt x="3300" y="13027"/>
                  </a:cubicBezTo>
                  <a:cubicBezTo>
                    <a:pt x="3403" y="13336"/>
                    <a:pt x="3471" y="13645"/>
                    <a:pt x="3540" y="13955"/>
                  </a:cubicBezTo>
                  <a:cubicBezTo>
                    <a:pt x="3918" y="15089"/>
                    <a:pt x="4331" y="16154"/>
                    <a:pt x="4846" y="17185"/>
                  </a:cubicBezTo>
                  <a:cubicBezTo>
                    <a:pt x="5259" y="18113"/>
                    <a:pt x="5706" y="18835"/>
                    <a:pt x="5980" y="19351"/>
                  </a:cubicBezTo>
                  <a:cubicBezTo>
                    <a:pt x="6255" y="19832"/>
                    <a:pt x="6427" y="20141"/>
                    <a:pt x="6427" y="20141"/>
                  </a:cubicBezTo>
                  <a:lnTo>
                    <a:pt x="6049" y="19282"/>
                  </a:lnTo>
                  <a:cubicBezTo>
                    <a:pt x="5843" y="18766"/>
                    <a:pt x="5534" y="17976"/>
                    <a:pt x="5156" y="17048"/>
                  </a:cubicBezTo>
                  <a:cubicBezTo>
                    <a:pt x="4812" y="16120"/>
                    <a:pt x="4399" y="14986"/>
                    <a:pt x="4090" y="13817"/>
                  </a:cubicBezTo>
                  <a:cubicBezTo>
                    <a:pt x="4021" y="13508"/>
                    <a:pt x="3953" y="13199"/>
                    <a:pt x="3884" y="12889"/>
                  </a:cubicBezTo>
                  <a:cubicBezTo>
                    <a:pt x="3850" y="12752"/>
                    <a:pt x="3815" y="12580"/>
                    <a:pt x="3815" y="12442"/>
                  </a:cubicBezTo>
                  <a:lnTo>
                    <a:pt x="3746" y="11927"/>
                  </a:lnTo>
                  <a:cubicBezTo>
                    <a:pt x="3712" y="11618"/>
                    <a:pt x="3643" y="11274"/>
                    <a:pt x="3575" y="10930"/>
                  </a:cubicBezTo>
                  <a:cubicBezTo>
                    <a:pt x="3471" y="10586"/>
                    <a:pt x="3403" y="10277"/>
                    <a:pt x="3300" y="9933"/>
                  </a:cubicBezTo>
                  <a:cubicBezTo>
                    <a:pt x="3093" y="9280"/>
                    <a:pt x="2853" y="8662"/>
                    <a:pt x="2612" y="8043"/>
                  </a:cubicBezTo>
                  <a:cubicBezTo>
                    <a:pt x="2372" y="7424"/>
                    <a:pt x="2131" y="6806"/>
                    <a:pt x="1890" y="6221"/>
                  </a:cubicBezTo>
                  <a:cubicBezTo>
                    <a:pt x="1444" y="5053"/>
                    <a:pt x="1031" y="3953"/>
                    <a:pt x="722" y="3025"/>
                  </a:cubicBezTo>
                  <a:cubicBezTo>
                    <a:pt x="619" y="2785"/>
                    <a:pt x="550" y="2544"/>
                    <a:pt x="481" y="2338"/>
                  </a:cubicBezTo>
                  <a:cubicBezTo>
                    <a:pt x="447" y="2131"/>
                    <a:pt x="344" y="1891"/>
                    <a:pt x="309" y="1719"/>
                  </a:cubicBezTo>
                  <a:lnTo>
                    <a:pt x="172" y="1169"/>
                  </a:lnTo>
                  <a:lnTo>
                    <a:pt x="103" y="688"/>
                  </a:lnTo>
                  <a:cubicBezTo>
                    <a:pt x="69" y="482"/>
                    <a:pt x="35" y="24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13934450" y="1909138"/>
              <a:ext cx="247475" cy="307625"/>
            </a:xfrm>
            <a:custGeom>
              <a:avLst/>
              <a:gdLst/>
              <a:ahLst/>
              <a:cxnLst/>
              <a:rect l="l" t="t" r="r" b="b"/>
              <a:pathLst>
                <a:path w="9899" h="12305" extrusionOk="0">
                  <a:moveTo>
                    <a:pt x="0" y="1"/>
                  </a:moveTo>
                  <a:lnTo>
                    <a:pt x="241" y="654"/>
                  </a:lnTo>
                  <a:cubicBezTo>
                    <a:pt x="310" y="860"/>
                    <a:pt x="447" y="1100"/>
                    <a:pt x="550" y="1375"/>
                  </a:cubicBezTo>
                  <a:cubicBezTo>
                    <a:pt x="688" y="1650"/>
                    <a:pt x="860" y="1960"/>
                    <a:pt x="1066" y="2269"/>
                  </a:cubicBezTo>
                  <a:cubicBezTo>
                    <a:pt x="1238" y="2578"/>
                    <a:pt x="1478" y="2922"/>
                    <a:pt x="1719" y="3300"/>
                  </a:cubicBezTo>
                  <a:cubicBezTo>
                    <a:pt x="1925" y="3644"/>
                    <a:pt x="2200" y="4022"/>
                    <a:pt x="2475" y="4400"/>
                  </a:cubicBezTo>
                  <a:cubicBezTo>
                    <a:pt x="3059" y="5122"/>
                    <a:pt x="3678" y="5912"/>
                    <a:pt x="4297" y="6668"/>
                  </a:cubicBezTo>
                  <a:cubicBezTo>
                    <a:pt x="4950" y="7424"/>
                    <a:pt x="5603" y="8181"/>
                    <a:pt x="6256" y="8834"/>
                  </a:cubicBezTo>
                  <a:cubicBezTo>
                    <a:pt x="6943" y="9487"/>
                    <a:pt x="7527" y="10105"/>
                    <a:pt x="8043" y="10621"/>
                  </a:cubicBezTo>
                  <a:cubicBezTo>
                    <a:pt x="9143" y="11686"/>
                    <a:pt x="9899" y="12305"/>
                    <a:pt x="9899" y="12305"/>
                  </a:cubicBezTo>
                  <a:cubicBezTo>
                    <a:pt x="9899" y="12305"/>
                    <a:pt x="9315" y="11514"/>
                    <a:pt x="8352" y="10380"/>
                  </a:cubicBezTo>
                  <a:cubicBezTo>
                    <a:pt x="7871" y="9796"/>
                    <a:pt x="7321" y="9143"/>
                    <a:pt x="6737" y="8421"/>
                  </a:cubicBezTo>
                  <a:lnTo>
                    <a:pt x="4846" y="6222"/>
                  </a:lnTo>
                  <a:lnTo>
                    <a:pt x="2990" y="3988"/>
                  </a:lnTo>
                  <a:cubicBezTo>
                    <a:pt x="2716" y="3644"/>
                    <a:pt x="2406" y="3300"/>
                    <a:pt x="2131" y="2956"/>
                  </a:cubicBezTo>
                  <a:cubicBezTo>
                    <a:pt x="1856" y="2647"/>
                    <a:pt x="1616" y="2338"/>
                    <a:pt x="1375" y="2028"/>
                  </a:cubicBezTo>
                  <a:cubicBezTo>
                    <a:pt x="1169" y="1753"/>
                    <a:pt x="963" y="1479"/>
                    <a:pt x="791" y="1238"/>
                  </a:cubicBezTo>
                  <a:cubicBezTo>
                    <a:pt x="619" y="997"/>
                    <a:pt x="447" y="791"/>
                    <a:pt x="344" y="585"/>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p:cNvSpPr/>
            <p:nvPr/>
          </p:nvSpPr>
          <p:spPr>
            <a:xfrm>
              <a:off x="13880325" y="2081838"/>
              <a:ext cx="274975" cy="162425"/>
            </a:xfrm>
            <a:custGeom>
              <a:avLst/>
              <a:gdLst/>
              <a:ahLst/>
              <a:cxnLst/>
              <a:rect l="l" t="t" r="r" b="b"/>
              <a:pathLst>
                <a:path w="10999" h="6497" extrusionOk="0">
                  <a:moveTo>
                    <a:pt x="0" y="1"/>
                  </a:moveTo>
                  <a:lnTo>
                    <a:pt x="0" y="1"/>
                  </a:lnTo>
                  <a:cubicBezTo>
                    <a:pt x="0" y="1"/>
                    <a:pt x="69" y="207"/>
                    <a:pt x="241" y="551"/>
                  </a:cubicBezTo>
                  <a:cubicBezTo>
                    <a:pt x="309" y="757"/>
                    <a:pt x="412" y="929"/>
                    <a:pt x="516" y="1135"/>
                  </a:cubicBezTo>
                  <a:cubicBezTo>
                    <a:pt x="653" y="1341"/>
                    <a:pt x="791" y="1582"/>
                    <a:pt x="997" y="1857"/>
                  </a:cubicBezTo>
                  <a:cubicBezTo>
                    <a:pt x="1169" y="2132"/>
                    <a:pt x="1409" y="2372"/>
                    <a:pt x="1650" y="2647"/>
                  </a:cubicBezTo>
                  <a:cubicBezTo>
                    <a:pt x="1925" y="2922"/>
                    <a:pt x="2200" y="3197"/>
                    <a:pt x="2509" y="3438"/>
                  </a:cubicBezTo>
                  <a:cubicBezTo>
                    <a:pt x="2818" y="3678"/>
                    <a:pt x="3162" y="3919"/>
                    <a:pt x="3506" y="4160"/>
                  </a:cubicBezTo>
                  <a:cubicBezTo>
                    <a:pt x="3849" y="4400"/>
                    <a:pt x="4193" y="4572"/>
                    <a:pt x="4571" y="4778"/>
                  </a:cubicBezTo>
                  <a:cubicBezTo>
                    <a:pt x="4949" y="4985"/>
                    <a:pt x="5327" y="5156"/>
                    <a:pt x="5740" y="5294"/>
                  </a:cubicBezTo>
                  <a:cubicBezTo>
                    <a:pt x="6118" y="5466"/>
                    <a:pt x="6496" y="5603"/>
                    <a:pt x="6874" y="5741"/>
                  </a:cubicBezTo>
                  <a:cubicBezTo>
                    <a:pt x="7252" y="5878"/>
                    <a:pt x="7596" y="5981"/>
                    <a:pt x="7939" y="6050"/>
                  </a:cubicBezTo>
                  <a:cubicBezTo>
                    <a:pt x="8283" y="6153"/>
                    <a:pt x="8627" y="6222"/>
                    <a:pt x="8936" y="6291"/>
                  </a:cubicBezTo>
                  <a:cubicBezTo>
                    <a:pt x="9624" y="6428"/>
                    <a:pt x="10311" y="6497"/>
                    <a:pt x="10998" y="6497"/>
                  </a:cubicBezTo>
                  <a:lnTo>
                    <a:pt x="10448" y="6325"/>
                  </a:lnTo>
                  <a:lnTo>
                    <a:pt x="9830" y="6153"/>
                  </a:lnTo>
                  <a:lnTo>
                    <a:pt x="9005" y="5878"/>
                  </a:lnTo>
                  <a:cubicBezTo>
                    <a:pt x="8455" y="5672"/>
                    <a:pt x="7768" y="5466"/>
                    <a:pt x="7046" y="5156"/>
                  </a:cubicBezTo>
                  <a:cubicBezTo>
                    <a:pt x="6702" y="5019"/>
                    <a:pt x="6358" y="4847"/>
                    <a:pt x="5980" y="4675"/>
                  </a:cubicBezTo>
                  <a:cubicBezTo>
                    <a:pt x="5602" y="4538"/>
                    <a:pt x="5259" y="4332"/>
                    <a:pt x="4881" y="4160"/>
                  </a:cubicBezTo>
                  <a:cubicBezTo>
                    <a:pt x="4537" y="3988"/>
                    <a:pt x="4193" y="3782"/>
                    <a:pt x="3849" y="3575"/>
                  </a:cubicBezTo>
                  <a:cubicBezTo>
                    <a:pt x="3471" y="3369"/>
                    <a:pt x="3162" y="3129"/>
                    <a:pt x="2853" y="2922"/>
                  </a:cubicBezTo>
                  <a:cubicBezTo>
                    <a:pt x="2578" y="2716"/>
                    <a:pt x="2268" y="2510"/>
                    <a:pt x="1993" y="2269"/>
                  </a:cubicBezTo>
                  <a:cubicBezTo>
                    <a:pt x="1753" y="2029"/>
                    <a:pt x="1512" y="1823"/>
                    <a:pt x="1306" y="1616"/>
                  </a:cubicBezTo>
                  <a:cubicBezTo>
                    <a:pt x="1065" y="1376"/>
                    <a:pt x="894" y="1169"/>
                    <a:pt x="722" y="998"/>
                  </a:cubicBezTo>
                  <a:cubicBezTo>
                    <a:pt x="550" y="791"/>
                    <a:pt x="447" y="620"/>
                    <a:pt x="344" y="48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p:cNvSpPr/>
            <p:nvPr/>
          </p:nvSpPr>
          <p:spPr>
            <a:xfrm>
              <a:off x="14167300" y="2236513"/>
              <a:ext cx="377225" cy="381525"/>
            </a:xfrm>
            <a:custGeom>
              <a:avLst/>
              <a:gdLst/>
              <a:ahLst/>
              <a:cxnLst/>
              <a:rect l="l" t="t" r="r" b="b"/>
              <a:pathLst>
                <a:path w="15089" h="15261" extrusionOk="0">
                  <a:moveTo>
                    <a:pt x="1" y="0"/>
                  </a:moveTo>
                  <a:lnTo>
                    <a:pt x="2131" y="2681"/>
                  </a:lnTo>
                  <a:cubicBezTo>
                    <a:pt x="2784" y="3506"/>
                    <a:pt x="3506" y="4434"/>
                    <a:pt x="4262" y="5500"/>
                  </a:cubicBezTo>
                  <a:cubicBezTo>
                    <a:pt x="4640" y="5981"/>
                    <a:pt x="5019" y="6531"/>
                    <a:pt x="5362" y="7115"/>
                  </a:cubicBezTo>
                  <a:cubicBezTo>
                    <a:pt x="5534" y="7390"/>
                    <a:pt x="5706" y="7665"/>
                    <a:pt x="5878" y="7974"/>
                  </a:cubicBezTo>
                  <a:lnTo>
                    <a:pt x="6290" y="8868"/>
                  </a:lnTo>
                  <a:cubicBezTo>
                    <a:pt x="6634" y="9487"/>
                    <a:pt x="7012" y="10105"/>
                    <a:pt x="7459" y="10655"/>
                  </a:cubicBezTo>
                  <a:cubicBezTo>
                    <a:pt x="7906" y="11171"/>
                    <a:pt x="8352" y="11652"/>
                    <a:pt x="8868" y="12099"/>
                  </a:cubicBezTo>
                  <a:cubicBezTo>
                    <a:pt x="9349" y="12545"/>
                    <a:pt x="9830" y="12923"/>
                    <a:pt x="10380" y="13267"/>
                  </a:cubicBezTo>
                  <a:cubicBezTo>
                    <a:pt x="10827" y="13576"/>
                    <a:pt x="11308" y="13886"/>
                    <a:pt x="11824" y="14126"/>
                  </a:cubicBezTo>
                  <a:cubicBezTo>
                    <a:pt x="12236" y="14333"/>
                    <a:pt x="12683" y="14539"/>
                    <a:pt x="13130" y="14676"/>
                  </a:cubicBezTo>
                  <a:cubicBezTo>
                    <a:pt x="13508" y="14848"/>
                    <a:pt x="13886" y="14951"/>
                    <a:pt x="14161" y="15054"/>
                  </a:cubicBezTo>
                  <a:cubicBezTo>
                    <a:pt x="14436" y="15123"/>
                    <a:pt x="14676" y="15157"/>
                    <a:pt x="14848" y="15192"/>
                  </a:cubicBezTo>
                  <a:lnTo>
                    <a:pt x="15089" y="15261"/>
                  </a:lnTo>
                  <a:lnTo>
                    <a:pt x="14230" y="14917"/>
                  </a:lnTo>
                  <a:cubicBezTo>
                    <a:pt x="13955" y="14779"/>
                    <a:pt x="13611" y="14642"/>
                    <a:pt x="13233" y="14436"/>
                  </a:cubicBezTo>
                  <a:cubicBezTo>
                    <a:pt x="12889" y="14264"/>
                    <a:pt x="12477" y="14023"/>
                    <a:pt x="12030" y="13783"/>
                  </a:cubicBezTo>
                  <a:cubicBezTo>
                    <a:pt x="11583" y="13508"/>
                    <a:pt x="11136" y="13198"/>
                    <a:pt x="10690" y="12855"/>
                  </a:cubicBezTo>
                  <a:cubicBezTo>
                    <a:pt x="10208" y="12477"/>
                    <a:pt x="9727" y="12099"/>
                    <a:pt x="9280" y="11652"/>
                  </a:cubicBezTo>
                  <a:cubicBezTo>
                    <a:pt x="8352" y="10758"/>
                    <a:pt x="7562" y="9727"/>
                    <a:pt x="6943" y="8559"/>
                  </a:cubicBezTo>
                  <a:lnTo>
                    <a:pt x="6462" y="7631"/>
                  </a:lnTo>
                  <a:cubicBezTo>
                    <a:pt x="6290" y="7321"/>
                    <a:pt x="6118" y="7012"/>
                    <a:pt x="5912" y="6737"/>
                  </a:cubicBezTo>
                  <a:cubicBezTo>
                    <a:pt x="5568" y="6153"/>
                    <a:pt x="5122" y="5637"/>
                    <a:pt x="4744" y="5122"/>
                  </a:cubicBezTo>
                  <a:cubicBezTo>
                    <a:pt x="3953" y="4090"/>
                    <a:pt x="3128" y="3197"/>
                    <a:pt x="2441" y="2441"/>
                  </a:cubicBezTo>
                  <a:cubicBezTo>
                    <a:pt x="1719" y="1685"/>
                    <a:pt x="1100" y="1066"/>
                    <a:pt x="688" y="653"/>
                  </a:cubicBezTo>
                  <a:cubicBezTo>
                    <a:pt x="276" y="241"/>
                    <a:pt x="1"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14261825" y="2175513"/>
              <a:ext cx="499225" cy="359175"/>
            </a:xfrm>
            <a:custGeom>
              <a:avLst/>
              <a:gdLst/>
              <a:ahLst/>
              <a:cxnLst/>
              <a:rect l="l" t="t" r="r" b="b"/>
              <a:pathLst>
                <a:path w="19969" h="14367" extrusionOk="0">
                  <a:moveTo>
                    <a:pt x="0" y="0"/>
                  </a:moveTo>
                  <a:lnTo>
                    <a:pt x="172" y="241"/>
                  </a:lnTo>
                  <a:cubicBezTo>
                    <a:pt x="275" y="378"/>
                    <a:pt x="378" y="619"/>
                    <a:pt x="584" y="894"/>
                  </a:cubicBezTo>
                  <a:cubicBezTo>
                    <a:pt x="825" y="1238"/>
                    <a:pt x="1100" y="1547"/>
                    <a:pt x="1375" y="1856"/>
                  </a:cubicBezTo>
                  <a:cubicBezTo>
                    <a:pt x="1719" y="2234"/>
                    <a:pt x="2097" y="2612"/>
                    <a:pt x="2544" y="2956"/>
                  </a:cubicBezTo>
                  <a:cubicBezTo>
                    <a:pt x="3025" y="3368"/>
                    <a:pt x="3506" y="3747"/>
                    <a:pt x="4056" y="4125"/>
                  </a:cubicBezTo>
                  <a:cubicBezTo>
                    <a:pt x="4606" y="4503"/>
                    <a:pt x="5224" y="4846"/>
                    <a:pt x="5843" y="5224"/>
                  </a:cubicBezTo>
                  <a:cubicBezTo>
                    <a:pt x="6462" y="5602"/>
                    <a:pt x="7080" y="6015"/>
                    <a:pt x="7733" y="6427"/>
                  </a:cubicBezTo>
                  <a:cubicBezTo>
                    <a:pt x="8352" y="6840"/>
                    <a:pt x="8936" y="7287"/>
                    <a:pt x="9486" y="7802"/>
                  </a:cubicBezTo>
                  <a:cubicBezTo>
                    <a:pt x="9761" y="8077"/>
                    <a:pt x="10036" y="8352"/>
                    <a:pt x="10277" y="8627"/>
                  </a:cubicBezTo>
                  <a:cubicBezTo>
                    <a:pt x="10517" y="8902"/>
                    <a:pt x="10792" y="9211"/>
                    <a:pt x="11102" y="9486"/>
                  </a:cubicBezTo>
                  <a:cubicBezTo>
                    <a:pt x="11342" y="9761"/>
                    <a:pt x="11652" y="10002"/>
                    <a:pt x="11961" y="10242"/>
                  </a:cubicBezTo>
                  <a:cubicBezTo>
                    <a:pt x="12236" y="10517"/>
                    <a:pt x="12545" y="10724"/>
                    <a:pt x="12854" y="10930"/>
                  </a:cubicBezTo>
                  <a:cubicBezTo>
                    <a:pt x="13404" y="11342"/>
                    <a:pt x="14023" y="11720"/>
                    <a:pt x="14642" y="12064"/>
                  </a:cubicBezTo>
                  <a:cubicBezTo>
                    <a:pt x="15226" y="12408"/>
                    <a:pt x="15776" y="12683"/>
                    <a:pt x="16326" y="12923"/>
                  </a:cubicBezTo>
                  <a:cubicBezTo>
                    <a:pt x="17494" y="13508"/>
                    <a:pt x="18732" y="13989"/>
                    <a:pt x="19969" y="14367"/>
                  </a:cubicBezTo>
                  <a:cubicBezTo>
                    <a:pt x="19969" y="14367"/>
                    <a:pt x="19625" y="14195"/>
                    <a:pt x="19007" y="13886"/>
                  </a:cubicBezTo>
                  <a:cubicBezTo>
                    <a:pt x="18388" y="13611"/>
                    <a:pt x="17529" y="13164"/>
                    <a:pt x="16532" y="12580"/>
                  </a:cubicBezTo>
                  <a:cubicBezTo>
                    <a:pt x="16051" y="12305"/>
                    <a:pt x="15501" y="11961"/>
                    <a:pt x="14951" y="11617"/>
                  </a:cubicBezTo>
                  <a:cubicBezTo>
                    <a:pt x="14367" y="11273"/>
                    <a:pt x="13817" y="10861"/>
                    <a:pt x="13233" y="10414"/>
                  </a:cubicBezTo>
                  <a:cubicBezTo>
                    <a:pt x="12648" y="10002"/>
                    <a:pt x="12064" y="9521"/>
                    <a:pt x="11548" y="9005"/>
                  </a:cubicBezTo>
                  <a:cubicBezTo>
                    <a:pt x="11273" y="8730"/>
                    <a:pt x="11067" y="8455"/>
                    <a:pt x="10792" y="8146"/>
                  </a:cubicBezTo>
                  <a:cubicBezTo>
                    <a:pt x="10517" y="7871"/>
                    <a:pt x="10277" y="7562"/>
                    <a:pt x="9967" y="7287"/>
                  </a:cubicBezTo>
                  <a:cubicBezTo>
                    <a:pt x="9383" y="6771"/>
                    <a:pt x="8764" y="6256"/>
                    <a:pt x="8111" y="5843"/>
                  </a:cubicBezTo>
                  <a:cubicBezTo>
                    <a:pt x="7458" y="5431"/>
                    <a:pt x="6771" y="5053"/>
                    <a:pt x="6152" y="4674"/>
                  </a:cubicBezTo>
                  <a:cubicBezTo>
                    <a:pt x="5499" y="4331"/>
                    <a:pt x="4915" y="3987"/>
                    <a:pt x="4331" y="3643"/>
                  </a:cubicBezTo>
                  <a:cubicBezTo>
                    <a:pt x="3746" y="3334"/>
                    <a:pt x="3231" y="2990"/>
                    <a:pt x="2784" y="2647"/>
                  </a:cubicBezTo>
                  <a:cubicBezTo>
                    <a:pt x="2337" y="2337"/>
                    <a:pt x="1959" y="2028"/>
                    <a:pt x="1547" y="1650"/>
                  </a:cubicBezTo>
                  <a:cubicBezTo>
                    <a:pt x="1272" y="1375"/>
                    <a:pt x="963" y="1100"/>
                    <a:pt x="688" y="791"/>
                  </a:cubicBezTo>
                  <a:cubicBezTo>
                    <a:pt x="275" y="275"/>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p:cNvSpPr/>
            <p:nvPr/>
          </p:nvSpPr>
          <p:spPr>
            <a:xfrm>
              <a:off x="14439675" y="2068113"/>
              <a:ext cx="531050" cy="283550"/>
            </a:xfrm>
            <a:custGeom>
              <a:avLst/>
              <a:gdLst/>
              <a:ahLst/>
              <a:cxnLst/>
              <a:rect l="l" t="t" r="r" b="b"/>
              <a:pathLst>
                <a:path w="21242" h="11342" extrusionOk="0">
                  <a:moveTo>
                    <a:pt x="1" y="0"/>
                  </a:moveTo>
                  <a:lnTo>
                    <a:pt x="104" y="275"/>
                  </a:lnTo>
                  <a:cubicBezTo>
                    <a:pt x="138" y="344"/>
                    <a:pt x="173" y="447"/>
                    <a:pt x="207" y="584"/>
                  </a:cubicBezTo>
                  <a:lnTo>
                    <a:pt x="448" y="997"/>
                  </a:lnTo>
                  <a:cubicBezTo>
                    <a:pt x="654" y="1375"/>
                    <a:pt x="894" y="1718"/>
                    <a:pt x="1135" y="2028"/>
                  </a:cubicBezTo>
                  <a:cubicBezTo>
                    <a:pt x="1513" y="2440"/>
                    <a:pt x="1891" y="2818"/>
                    <a:pt x="2269" y="3162"/>
                  </a:cubicBezTo>
                  <a:lnTo>
                    <a:pt x="2991" y="3746"/>
                  </a:lnTo>
                  <a:cubicBezTo>
                    <a:pt x="3231" y="3953"/>
                    <a:pt x="3506" y="4159"/>
                    <a:pt x="3781" y="4331"/>
                  </a:cubicBezTo>
                  <a:cubicBezTo>
                    <a:pt x="4331" y="4743"/>
                    <a:pt x="4916" y="5121"/>
                    <a:pt x="5500" y="5534"/>
                  </a:cubicBezTo>
                  <a:cubicBezTo>
                    <a:pt x="6119" y="5912"/>
                    <a:pt x="6772" y="6324"/>
                    <a:pt x="7425" y="6702"/>
                  </a:cubicBezTo>
                  <a:lnTo>
                    <a:pt x="9384" y="7905"/>
                  </a:lnTo>
                  <a:cubicBezTo>
                    <a:pt x="10071" y="8317"/>
                    <a:pt x="10724" y="8730"/>
                    <a:pt x="11411" y="9108"/>
                  </a:cubicBezTo>
                  <a:cubicBezTo>
                    <a:pt x="12065" y="9452"/>
                    <a:pt x="12752" y="9795"/>
                    <a:pt x="13474" y="10070"/>
                  </a:cubicBezTo>
                  <a:cubicBezTo>
                    <a:pt x="13817" y="10173"/>
                    <a:pt x="14161" y="10311"/>
                    <a:pt x="14505" y="10414"/>
                  </a:cubicBezTo>
                  <a:lnTo>
                    <a:pt x="15501" y="10723"/>
                  </a:lnTo>
                  <a:cubicBezTo>
                    <a:pt x="16155" y="10895"/>
                    <a:pt x="16773" y="11033"/>
                    <a:pt x="17357" y="11101"/>
                  </a:cubicBezTo>
                  <a:cubicBezTo>
                    <a:pt x="18285" y="11273"/>
                    <a:pt x="19213" y="11342"/>
                    <a:pt x="20176" y="11342"/>
                  </a:cubicBezTo>
                  <a:cubicBezTo>
                    <a:pt x="20519" y="11308"/>
                    <a:pt x="20898" y="11308"/>
                    <a:pt x="21241" y="11239"/>
                  </a:cubicBezTo>
                  <a:cubicBezTo>
                    <a:pt x="21241" y="11239"/>
                    <a:pt x="20829" y="11239"/>
                    <a:pt x="20176" y="11170"/>
                  </a:cubicBezTo>
                  <a:cubicBezTo>
                    <a:pt x="19248" y="11067"/>
                    <a:pt x="18320" y="10895"/>
                    <a:pt x="17426" y="10689"/>
                  </a:cubicBezTo>
                  <a:cubicBezTo>
                    <a:pt x="16842" y="10552"/>
                    <a:pt x="16258" y="10380"/>
                    <a:pt x="15639" y="10208"/>
                  </a:cubicBezTo>
                  <a:lnTo>
                    <a:pt x="14677" y="9864"/>
                  </a:lnTo>
                  <a:lnTo>
                    <a:pt x="13714" y="9452"/>
                  </a:lnTo>
                  <a:cubicBezTo>
                    <a:pt x="13027" y="9177"/>
                    <a:pt x="12374" y="8833"/>
                    <a:pt x="11721" y="8489"/>
                  </a:cubicBezTo>
                  <a:cubicBezTo>
                    <a:pt x="11068" y="8111"/>
                    <a:pt x="10449" y="7699"/>
                    <a:pt x="9762" y="7286"/>
                  </a:cubicBezTo>
                  <a:lnTo>
                    <a:pt x="5844" y="4984"/>
                  </a:lnTo>
                  <a:cubicBezTo>
                    <a:pt x="5225" y="4606"/>
                    <a:pt x="4606" y="4227"/>
                    <a:pt x="4056" y="3884"/>
                  </a:cubicBezTo>
                  <a:cubicBezTo>
                    <a:pt x="3506" y="3506"/>
                    <a:pt x="2991" y="3162"/>
                    <a:pt x="2544" y="2818"/>
                  </a:cubicBezTo>
                  <a:cubicBezTo>
                    <a:pt x="2132" y="2509"/>
                    <a:pt x="1719" y="2165"/>
                    <a:pt x="1341" y="1822"/>
                  </a:cubicBezTo>
                  <a:cubicBezTo>
                    <a:pt x="1032" y="1547"/>
                    <a:pt x="791" y="1237"/>
                    <a:pt x="551" y="928"/>
                  </a:cubicBezTo>
                  <a:lnTo>
                    <a:pt x="310" y="550"/>
                  </a:lnTo>
                  <a:cubicBezTo>
                    <a:pt x="241" y="412"/>
                    <a:pt x="173" y="309"/>
                    <a:pt x="138" y="24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p:cNvSpPr/>
            <p:nvPr/>
          </p:nvSpPr>
          <p:spPr>
            <a:xfrm>
              <a:off x="14804850" y="1827513"/>
              <a:ext cx="268125" cy="60825"/>
            </a:xfrm>
            <a:custGeom>
              <a:avLst/>
              <a:gdLst/>
              <a:ahLst/>
              <a:cxnLst/>
              <a:rect l="l" t="t" r="r" b="b"/>
              <a:pathLst>
                <a:path w="10725" h="2433" extrusionOk="0">
                  <a:moveTo>
                    <a:pt x="1" y="1"/>
                  </a:moveTo>
                  <a:lnTo>
                    <a:pt x="1" y="1"/>
                  </a:lnTo>
                  <a:cubicBezTo>
                    <a:pt x="448" y="344"/>
                    <a:pt x="963" y="654"/>
                    <a:pt x="1479" y="894"/>
                  </a:cubicBezTo>
                  <a:cubicBezTo>
                    <a:pt x="2029" y="1169"/>
                    <a:pt x="2579" y="1410"/>
                    <a:pt x="3129" y="1616"/>
                  </a:cubicBezTo>
                  <a:cubicBezTo>
                    <a:pt x="3472" y="1719"/>
                    <a:pt x="3782" y="1822"/>
                    <a:pt x="4125" y="1925"/>
                  </a:cubicBezTo>
                  <a:cubicBezTo>
                    <a:pt x="4435" y="1994"/>
                    <a:pt x="4778" y="2097"/>
                    <a:pt x="5122" y="2166"/>
                  </a:cubicBezTo>
                  <a:cubicBezTo>
                    <a:pt x="5466" y="2200"/>
                    <a:pt x="5809" y="2269"/>
                    <a:pt x="6153" y="2303"/>
                  </a:cubicBezTo>
                  <a:cubicBezTo>
                    <a:pt x="6497" y="2372"/>
                    <a:pt x="6840" y="2372"/>
                    <a:pt x="7184" y="2406"/>
                  </a:cubicBezTo>
                  <a:cubicBezTo>
                    <a:pt x="7339" y="2424"/>
                    <a:pt x="7493" y="2432"/>
                    <a:pt x="7652" y="2432"/>
                  </a:cubicBezTo>
                  <a:cubicBezTo>
                    <a:pt x="7811" y="2432"/>
                    <a:pt x="7975" y="2424"/>
                    <a:pt x="8147" y="2406"/>
                  </a:cubicBezTo>
                  <a:cubicBezTo>
                    <a:pt x="8421" y="2406"/>
                    <a:pt x="8696" y="2406"/>
                    <a:pt x="9006" y="2372"/>
                  </a:cubicBezTo>
                  <a:cubicBezTo>
                    <a:pt x="9418" y="2338"/>
                    <a:pt x="9831" y="2269"/>
                    <a:pt x="10243" y="2166"/>
                  </a:cubicBezTo>
                  <a:cubicBezTo>
                    <a:pt x="10552" y="2097"/>
                    <a:pt x="10724" y="2063"/>
                    <a:pt x="10724" y="2063"/>
                  </a:cubicBezTo>
                  <a:lnTo>
                    <a:pt x="10243" y="2028"/>
                  </a:lnTo>
                  <a:lnTo>
                    <a:pt x="9693" y="2028"/>
                  </a:lnTo>
                  <a:lnTo>
                    <a:pt x="8971" y="1960"/>
                  </a:lnTo>
                  <a:cubicBezTo>
                    <a:pt x="8731" y="1960"/>
                    <a:pt x="8456" y="1925"/>
                    <a:pt x="8147" y="1891"/>
                  </a:cubicBezTo>
                  <a:cubicBezTo>
                    <a:pt x="7872" y="1856"/>
                    <a:pt x="7562" y="1822"/>
                    <a:pt x="7253" y="1788"/>
                  </a:cubicBezTo>
                  <a:cubicBezTo>
                    <a:pt x="6600" y="1685"/>
                    <a:pt x="5947" y="1582"/>
                    <a:pt x="5294" y="1444"/>
                  </a:cubicBezTo>
                  <a:cubicBezTo>
                    <a:pt x="4606" y="1307"/>
                    <a:pt x="3953" y="1169"/>
                    <a:pt x="3335" y="1032"/>
                  </a:cubicBezTo>
                  <a:cubicBezTo>
                    <a:pt x="2716" y="894"/>
                    <a:pt x="2132" y="688"/>
                    <a:pt x="1651" y="550"/>
                  </a:cubicBezTo>
                  <a:cubicBezTo>
                    <a:pt x="654" y="24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8"/>
          <p:cNvGrpSpPr/>
          <p:nvPr/>
        </p:nvGrpSpPr>
        <p:grpSpPr>
          <a:xfrm rot="833586">
            <a:off x="-404357" y="3642228"/>
            <a:ext cx="2012378" cy="2221505"/>
            <a:chOff x="-175823" y="1731815"/>
            <a:chExt cx="2012473" cy="2221609"/>
          </a:xfrm>
        </p:grpSpPr>
        <p:sp>
          <p:nvSpPr>
            <p:cNvPr id="2582" name="Google Shape;2582;p78"/>
            <p:cNvSpPr/>
            <p:nvPr/>
          </p:nvSpPr>
          <p:spPr>
            <a:xfrm rot="-5441991">
              <a:off x="-557846" y="2133051"/>
              <a:ext cx="1976698" cy="1188597"/>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78"/>
            <p:cNvGrpSpPr/>
            <p:nvPr/>
          </p:nvGrpSpPr>
          <p:grpSpPr>
            <a:xfrm rot="7550920" flipH="1">
              <a:off x="-6517" y="2479502"/>
              <a:ext cx="1860701" cy="907909"/>
              <a:chOff x="10083475" y="3839575"/>
              <a:chExt cx="1221925" cy="596225"/>
            </a:xfrm>
          </p:grpSpPr>
          <p:sp>
            <p:nvSpPr>
              <p:cNvPr id="2584" name="Google Shape;2584;p78"/>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6" name="Google Shape;2586;p78"/>
          <p:cNvGrpSpPr/>
          <p:nvPr/>
        </p:nvGrpSpPr>
        <p:grpSpPr>
          <a:xfrm>
            <a:off x="3856250" y="4654742"/>
            <a:ext cx="1454837" cy="492420"/>
            <a:chOff x="3856250" y="4654742"/>
            <a:chExt cx="1454837" cy="492420"/>
          </a:xfrm>
        </p:grpSpPr>
        <p:sp>
          <p:nvSpPr>
            <p:cNvPr id="2587" name="Google Shape;2587;p78"/>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78">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590" name="Google Shape;2590;p78">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object 4">
            <a:extLst>
              <a:ext uri="{FF2B5EF4-FFF2-40B4-BE49-F238E27FC236}">
                <a16:creationId xmlns:a16="http://schemas.microsoft.com/office/drawing/2014/main" id="{E7CE8ECD-A100-8D2F-20FA-13B166E904C3}"/>
              </a:ext>
            </a:extLst>
          </p:cNvPr>
          <p:cNvSpPr/>
          <p:nvPr/>
        </p:nvSpPr>
        <p:spPr>
          <a:xfrm>
            <a:off x="2974199" y="2091284"/>
            <a:ext cx="1935980" cy="1745713"/>
          </a:xfrm>
          <a:prstGeom prst="rect">
            <a:avLst/>
          </a:prstGeom>
          <a:blipFill>
            <a:blip r:embed="rId4"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8DE714DB-EA7F-0667-C118-251F74F40352}"/>
              </a:ext>
            </a:extLst>
          </p:cNvPr>
          <p:cNvSpPr/>
          <p:nvPr/>
        </p:nvSpPr>
        <p:spPr>
          <a:xfrm>
            <a:off x="1045468" y="2448560"/>
            <a:ext cx="1085087" cy="665988"/>
          </a:xfrm>
          <a:prstGeom prst="rect">
            <a:avLst/>
          </a:prstGeom>
          <a:blipFill>
            <a:blip r:embed="rId5" cstate="print"/>
            <a:stretch>
              <a:fillRect/>
            </a:stretch>
          </a:blipFill>
        </p:spPr>
        <p:txBody>
          <a:bodyPr wrap="square" lIns="0" tIns="0" rIns="0" bIns="0" rtlCol="0"/>
          <a:lstStyle/>
          <a:p>
            <a:endParaRPr/>
          </a:p>
        </p:txBody>
      </p:sp>
      <p:sp>
        <p:nvSpPr>
          <p:cNvPr id="11" name="CuadroTexto 10">
            <a:extLst>
              <a:ext uri="{FF2B5EF4-FFF2-40B4-BE49-F238E27FC236}">
                <a16:creationId xmlns:a16="http://schemas.microsoft.com/office/drawing/2014/main" id="{E5930095-2F1B-1A53-5A9B-40E2B87830FB}"/>
              </a:ext>
            </a:extLst>
          </p:cNvPr>
          <p:cNvSpPr txBox="1"/>
          <p:nvPr/>
        </p:nvSpPr>
        <p:spPr>
          <a:xfrm>
            <a:off x="2242223" y="1210045"/>
            <a:ext cx="6530340" cy="307777"/>
          </a:xfrm>
          <a:prstGeom prst="rect">
            <a:avLst/>
          </a:prstGeom>
          <a:noFill/>
        </p:spPr>
        <p:txBody>
          <a:bodyPr wrap="square">
            <a:spAutoFit/>
          </a:bodyPr>
          <a:lstStyle/>
          <a:p>
            <a:r>
              <a:rPr lang="es-MX" dirty="0"/>
              <a:t>Lanzamientos exitosos en todos los sitios de lanzamiento</a:t>
            </a:r>
            <a:endParaRPr lang="es-C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0">
          <a:extLst>
            <a:ext uri="{FF2B5EF4-FFF2-40B4-BE49-F238E27FC236}">
              <a16:creationId xmlns:a16="http://schemas.microsoft.com/office/drawing/2014/main" id="{608EEC62-A32C-F81F-FDB4-72020146B8C8}"/>
            </a:ext>
          </a:extLst>
        </p:cNvPr>
        <p:cNvGrpSpPr/>
        <p:nvPr/>
      </p:nvGrpSpPr>
      <p:grpSpPr>
        <a:xfrm>
          <a:off x="0" y="0"/>
          <a:ext cx="0" cy="0"/>
          <a:chOff x="0" y="0"/>
          <a:chExt cx="0" cy="0"/>
        </a:xfrm>
      </p:grpSpPr>
      <p:sp>
        <p:nvSpPr>
          <p:cNvPr id="2562" name="Google Shape;2562;p78">
            <a:extLst>
              <a:ext uri="{FF2B5EF4-FFF2-40B4-BE49-F238E27FC236}">
                <a16:creationId xmlns:a16="http://schemas.microsoft.com/office/drawing/2014/main" id="{D58B2438-A3E7-2641-077B-DC95E85A342D}"/>
              </a:ext>
            </a:extLst>
          </p:cNvPr>
          <p:cNvSpPr txBox="1">
            <a:spLocks noGrp="1"/>
          </p:cNvSpPr>
          <p:nvPr>
            <p:ph type="subTitle" idx="1"/>
          </p:nvPr>
        </p:nvSpPr>
        <p:spPr>
          <a:xfrm>
            <a:off x="6393180" y="2421128"/>
            <a:ext cx="2674620" cy="138683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200" dirty="0"/>
              <a:t>KSC LC-39A tiene la tasa de éxito más alta con 10 aterrizajes exitosos y 3 aterrizajes fallidos.</a:t>
            </a:r>
            <a:endParaRPr sz="1200" dirty="0"/>
          </a:p>
        </p:txBody>
      </p:sp>
      <p:sp>
        <p:nvSpPr>
          <p:cNvPr id="2564" name="Google Shape;2564;p78">
            <a:extLst>
              <a:ext uri="{FF2B5EF4-FFF2-40B4-BE49-F238E27FC236}">
                <a16:creationId xmlns:a16="http://schemas.microsoft.com/office/drawing/2014/main" id="{499ED48F-62D3-0DC9-B449-BAD638E21536}"/>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Cree un panel con </a:t>
            </a:r>
            <a:r>
              <a:rPr lang="es-MX" dirty="0" err="1"/>
              <a:t>Plotly</a:t>
            </a:r>
            <a:r>
              <a:rPr lang="es-MX" dirty="0"/>
              <a:t> </a:t>
            </a:r>
            <a:r>
              <a:rPr lang="es-MX" dirty="0" err="1"/>
              <a:t>Dash</a:t>
            </a:r>
            <a:endParaRPr dirty="0"/>
          </a:p>
        </p:txBody>
      </p:sp>
      <p:grpSp>
        <p:nvGrpSpPr>
          <p:cNvPr id="2566" name="Google Shape;2566;p78">
            <a:extLst>
              <a:ext uri="{FF2B5EF4-FFF2-40B4-BE49-F238E27FC236}">
                <a16:creationId xmlns:a16="http://schemas.microsoft.com/office/drawing/2014/main" id="{8237456C-BD21-9E3B-DEAC-0917382F7702}"/>
              </a:ext>
            </a:extLst>
          </p:cNvPr>
          <p:cNvGrpSpPr/>
          <p:nvPr/>
        </p:nvGrpSpPr>
        <p:grpSpPr>
          <a:xfrm rot="5838503">
            <a:off x="-84504" y="46216"/>
            <a:ext cx="1542257" cy="1410517"/>
            <a:chOff x="13650025" y="1387863"/>
            <a:chExt cx="1542375" cy="1410625"/>
          </a:xfrm>
        </p:grpSpPr>
        <p:sp>
          <p:nvSpPr>
            <p:cNvPr id="2567" name="Google Shape;2567;p78">
              <a:extLst>
                <a:ext uri="{FF2B5EF4-FFF2-40B4-BE49-F238E27FC236}">
                  <a16:creationId xmlns:a16="http://schemas.microsoft.com/office/drawing/2014/main" id="{69059EC0-81D6-977C-D8C8-10EB28D3C6AC}"/>
                </a:ext>
              </a:extLst>
            </p:cNvPr>
            <p:cNvSpPr/>
            <p:nvPr/>
          </p:nvSpPr>
          <p:spPr>
            <a:xfrm>
              <a:off x="13818450" y="1387863"/>
              <a:ext cx="1373950" cy="1271000"/>
            </a:xfrm>
            <a:custGeom>
              <a:avLst/>
              <a:gdLst/>
              <a:ahLst/>
              <a:cxnLst/>
              <a:rect l="l" t="t" r="r" b="b"/>
              <a:pathLst>
                <a:path w="54958" h="50840" extrusionOk="0">
                  <a:moveTo>
                    <a:pt x="38622" y="20806"/>
                  </a:moveTo>
                  <a:cubicBezTo>
                    <a:pt x="39892" y="20806"/>
                    <a:pt x="41342" y="21628"/>
                    <a:pt x="40144" y="22708"/>
                  </a:cubicBezTo>
                  <a:cubicBezTo>
                    <a:pt x="39552" y="23261"/>
                    <a:pt x="39027" y="23984"/>
                    <a:pt x="38493" y="23984"/>
                  </a:cubicBezTo>
                  <a:cubicBezTo>
                    <a:pt x="38097" y="23984"/>
                    <a:pt x="37696" y="23588"/>
                    <a:pt x="37257" y="22433"/>
                  </a:cubicBezTo>
                  <a:cubicBezTo>
                    <a:pt x="36815" y="21269"/>
                    <a:pt x="37668" y="20806"/>
                    <a:pt x="38622" y="20806"/>
                  </a:cubicBezTo>
                  <a:close/>
                  <a:moveTo>
                    <a:pt x="22720" y="22080"/>
                  </a:moveTo>
                  <a:cubicBezTo>
                    <a:pt x="23996" y="22080"/>
                    <a:pt x="25466" y="22912"/>
                    <a:pt x="24265" y="24014"/>
                  </a:cubicBezTo>
                  <a:cubicBezTo>
                    <a:pt x="23657" y="24563"/>
                    <a:pt x="23139" y="25269"/>
                    <a:pt x="22614" y="25269"/>
                  </a:cubicBezTo>
                  <a:cubicBezTo>
                    <a:pt x="22219" y="25269"/>
                    <a:pt x="21821" y="24870"/>
                    <a:pt x="21378" y="23704"/>
                  </a:cubicBezTo>
                  <a:cubicBezTo>
                    <a:pt x="20923" y="22544"/>
                    <a:pt x="21768" y="22080"/>
                    <a:pt x="22720" y="22080"/>
                  </a:cubicBezTo>
                  <a:close/>
                  <a:moveTo>
                    <a:pt x="31968" y="26064"/>
                  </a:moveTo>
                  <a:cubicBezTo>
                    <a:pt x="33248" y="26064"/>
                    <a:pt x="34709" y="26886"/>
                    <a:pt x="33511" y="27966"/>
                  </a:cubicBezTo>
                  <a:cubicBezTo>
                    <a:pt x="32899" y="28519"/>
                    <a:pt x="32377" y="29242"/>
                    <a:pt x="31842" y="29242"/>
                  </a:cubicBezTo>
                  <a:cubicBezTo>
                    <a:pt x="31446" y="29242"/>
                    <a:pt x="31043" y="28846"/>
                    <a:pt x="30589" y="27691"/>
                  </a:cubicBezTo>
                  <a:cubicBezTo>
                    <a:pt x="30147" y="26527"/>
                    <a:pt x="31007" y="26064"/>
                    <a:pt x="31968" y="26064"/>
                  </a:cubicBezTo>
                  <a:close/>
                  <a:moveTo>
                    <a:pt x="16006" y="25536"/>
                  </a:moveTo>
                  <a:cubicBezTo>
                    <a:pt x="16280" y="25536"/>
                    <a:pt x="16678" y="25948"/>
                    <a:pt x="17151" y="26729"/>
                  </a:cubicBezTo>
                  <a:lnTo>
                    <a:pt x="17185" y="26729"/>
                  </a:lnTo>
                  <a:cubicBezTo>
                    <a:pt x="17915" y="27902"/>
                    <a:pt x="18264" y="29689"/>
                    <a:pt x="17126" y="29689"/>
                  </a:cubicBezTo>
                  <a:cubicBezTo>
                    <a:pt x="17030" y="29689"/>
                    <a:pt x="16924" y="29677"/>
                    <a:pt x="16807" y="29650"/>
                  </a:cubicBezTo>
                  <a:cubicBezTo>
                    <a:pt x="15261" y="29307"/>
                    <a:pt x="15639" y="26110"/>
                    <a:pt x="15639" y="26110"/>
                  </a:cubicBezTo>
                  <a:cubicBezTo>
                    <a:pt x="15694" y="25723"/>
                    <a:pt x="15822" y="25536"/>
                    <a:pt x="16006" y="25536"/>
                  </a:cubicBezTo>
                  <a:close/>
                  <a:moveTo>
                    <a:pt x="25047" y="30677"/>
                  </a:moveTo>
                  <a:cubicBezTo>
                    <a:pt x="27433" y="30677"/>
                    <a:pt x="29264" y="36594"/>
                    <a:pt x="27259" y="36594"/>
                  </a:cubicBezTo>
                  <a:cubicBezTo>
                    <a:pt x="27033" y="36594"/>
                    <a:pt x="26758" y="36519"/>
                    <a:pt x="26431" y="36352"/>
                  </a:cubicBezTo>
                  <a:cubicBezTo>
                    <a:pt x="24540" y="35424"/>
                    <a:pt x="20657" y="34084"/>
                    <a:pt x="23853" y="31197"/>
                  </a:cubicBezTo>
                  <a:cubicBezTo>
                    <a:pt x="24256" y="30833"/>
                    <a:pt x="24659" y="30677"/>
                    <a:pt x="25047" y="30677"/>
                  </a:cubicBezTo>
                  <a:close/>
                  <a:moveTo>
                    <a:pt x="13409" y="38046"/>
                  </a:moveTo>
                  <a:cubicBezTo>
                    <a:pt x="13625" y="38046"/>
                    <a:pt x="13947" y="38172"/>
                    <a:pt x="14401" y="38483"/>
                  </a:cubicBezTo>
                  <a:cubicBezTo>
                    <a:pt x="15536" y="39274"/>
                    <a:pt x="18938" y="42745"/>
                    <a:pt x="16670" y="42951"/>
                  </a:cubicBezTo>
                  <a:cubicBezTo>
                    <a:pt x="16625" y="42955"/>
                    <a:pt x="16581" y="42956"/>
                    <a:pt x="16537" y="42956"/>
                  </a:cubicBezTo>
                  <a:cubicBezTo>
                    <a:pt x="14318" y="42956"/>
                    <a:pt x="13095" y="38793"/>
                    <a:pt x="13095" y="38793"/>
                  </a:cubicBezTo>
                  <a:cubicBezTo>
                    <a:pt x="12988" y="38386"/>
                    <a:pt x="13054" y="38046"/>
                    <a:pt x="13409" y="38046"/>
                  </a:cubicBezTo>
                  <a:close/>
                  <a:moveTo>
                    <a:pt x="31960" y="0"/>
                  </a:moveTo>
                  <a:cubicBezTo>
                    <a:pt x="31208" y="0"/>
                    <a:pt x="30457" y="146"/>
                    <a:pt x="29765" y="436"/>
                  </a:cubicBezTo>
                  <a:cubicBezTo>
                    <a:pt x="26878" y="1880"/>
                    <a:pt x="25056" y="883"/>
                    <a:pt x="24506" y="3873"/>
                  </a:cubicBezTo>
                  <a:cubicBezTo>
                    <a:pt x="23928" y="6819"/>
                    <a:pt x="22307" y="17337"/>
                    <a:pt x="21417" y="17337"/>
                  </a:cubicBezTo>
                  <a:cubicBezTo>
                    <a:pt x="21247" y="17337"/>
                    <a:pt x="21105" y="16958"/>
                    <a:pt x="21000" y="16074"/>
                  </a:cubicBezTo>
                  <a:cubicBezTo>
                    <a:pt x="20347" y="10575"/>
                    <a:pt x="22788" y="2395"/>
                    <a:pt x="23441" y="1158"/>
                  </a:cubicBezTo>
                  <a:cubicBezTo>
                    <a:pt x="23609" y="850"/>
                    <a:pt x="23366" y="638"/>
                    <a:pt x="22819" y="638"/>
                  </a:cubicBezTo>
                  <a:cubicBezTo>
                    <a:pt x="22023" y="638"/>
                    <a:pt x="20586" y="1084"/>
                    <a:pt x="18835" y="2326"/>
                  </a:cubicBezTo>
                  <a:cubicBezTo>
                    <a:pt x="17563" y="3254"/>
                    <a:pt x="16051" y="3254"/>
                    <a:pt x="15364" y="4010"/>
                  </a:cubicBezTo>
                  <a:cubicBezTo>
                    <a:pt x="13716" y="5808"/>
                    <a:pt x="13687" y="17710"/>
                    <a:pt x="13024" y="17710"/>
                  </a:cubicBezTo>
                  <a:cubicBezTo>
                    <a:pt x="12927" y="17710"/>
                    <a:pt x="12815" y="17452"/>
                    <a:pt x="12683" y="16865"/>
                  </a:cubicBezTo>
                  <a:cubicBezTo>
                    <a:pt x="11652" y="12294"/>
                    <a:pt x="12477" y="6794"/>
                    <a:pt x="12477" y="6794"/>
                  </a:cubicBezTo>
                  <a:cubicBezTo>
                    <a:pt x="12477" y="6794"/>
                    <a:pt x="12466" y="6793"/>
                    <a:pt x="12444" y="6793"/>
                  </a:cubicBezTo>
                  <a:cubicBezTo>
                    <a:pt x="12248" y="6793"/>
                    <a:pt x="11181" y="6932"/>
                    <a:pt x="9418" y="9716"/>
                  </a:cubicBezTo>
                  <a:cubicBezTo>
                    <a:pt x="8902" y="10541"/>
                    <a:pt x="7905" y="11056"/>
                    <a:pt x="7424" y="12294"/>
                  </a:cubicBezTo>
                  <a:cubicBezTo>
                    <a:pt x="5671" y="16762"/>
                    <a:pt x="10586" y="20783"/>
                    <a:pt x="10793" y="24151"/>
                  </a:cubicBezTo>
                  <a:cubicBezTo>
                    <a:pt x="10831" y="24687"/>
                    <a:pt x="10723" y="24919"/>
                    <a:pt x="10515" y="24919"/>
                  </a:cubicBezTo>
                  <a:cubicBezTo>
                    <a:pt x="9413" y="24919"/>
                    <a:pt x="5500" y="18428"/>
                    <a:pt x="5500" y="15971"/>
                  </a:cubicBezTo>
                  <a:cubicBezTo>
                    <a:pt x="5500" y="15971"/>
                    <a:pt x="4709" y="16109"/>
                    <a:pt x="3987" y="18171"/>
                  </a:cubicBezTo>
                  <a:cubicBezTo>
                    <a:pt x="3781" y="18755"/>
                    <a:pt x="3197" y="19442"/>
                    <a:pt x="3059" y="20336"/>
                  </a:cubicBezTo>
                  <a:cubicBezTo>
                    <a:pt x="2578" y="23945"/>
                    <a:pt x="7184" y="26557"/>
                    <a:pt x="7046" y="28413"/>
                  </a:cubicBezTo>
                  <a:cubicBezTo>
                    <a:pt x="7017" y="28733"/>
                    <a:pt x="6873" y="28872"/>
                    <a:pt x="6652" y="28872"/>
                  </a:cubicBezTo>
                  <a:cubicBezTo>
                    <a:pt x="5593" y="28872"/>
                    <a:pt x="2770" y="25662"/>
                    <a:pt x="2372" y="23842"/>
                  </a:cubicBezTo>
                  <a:cubicBezTo>
                    <a:pt x="2372" y="23842"/>
                    <a:pt x="0" y="24048"/>
                    <a:pt x="1135" y="28550"/>
                  </a:cubicBezTo>
                  <a:cubicBezTo>
                    <a:pt x="2189" y="32736"/>
                    <a:pt x="5768" y="35822"/>
                    <a:pt x="8116" y="35822"/>
                  </a:cubicBezTo>
                  <a:cubicBezTo>
                    <a:pt x="8294" y="35822"/>
                    <a:pt x="8465" y="35804"/>
                    <a:pt x="8627" y="35768"/>
                  </a:cubicBezTo>
                  <a:cubicBezTo>
                    <a:pt x="9615" y="35542"/>
                    <a:pt x="10429" y="35409"/>
                    <a:pt x="10969" y="35409"/>
                  </a:cubicBezTo>
                  <a:cubicBezTo>
                    <a:pt x="11745" y="35409"/>
                    <a:pt x="11956" y="35684"/>
                    <a:pt x="11308" y="36352"/>
                  </a:cubicBezTo>
                  <a:cubicBezTo>
                    <a:pt x="11308" y="36352"/>
                    <a:pt x="8249" y="38999"/>
                    <a:pt x="14676" y="43948"/>
                  </a:cubicBezTo>
                  <a:cubicBezTo>
                    <a:pt x="19061" y="47338"/>
                    <a:pt x="24261" y="50840"/>
                    <a:pt x="28318" y="50840"/>
                  </a:cubicBezTo>
                  <a:cubicBezTo>
                    <a:pt x="28745" y="50840"/>
                    <a:pt x="29159" y="50801"/>
                    <a:pt x="29558" y="50719"/>
                  </a:cubicBezTo>
                  <a:cubicBezTo>
                    <a:pt x="31311" y="50341"/>
                    <a:pt x="33133" y="50719"/>
                    <a:pt x="34164" y="49997"/>
                  </a:cubicBezTo>
                  <a:cubicBezTo>
                    <a:pt x="32617" y="48897"/>
                    <a:pt x="26946" y="46182"/>
                    <a:pt x="23990" y="43501"/>
                  </a:cubicBezTo>
                  <a:cubicBezTo>
                    <a:pt x="21221" y="40978"/>
                    <a:pt x="20935" y="40046"/>
                    <a:pt x="21830" y="40046"/>
                  </a:cubicBezTo>
                  <a:cubicBezTo>
                    <a:pt x="23056" y="40046"/>
                    <a:pt x="26497" y="41796"/>
                    <a:pt x="28802" y="43604"/>
                  </a:cubicBezTo>
                  <a:cubicBezTo>
                    <a:pt x="31184" y="45495"/>
                    <a:pt x="33478" y="48596"/>
                    <a:pt x="36424" y="48596"/>
                  </a:cubicBezTo>
                  <a:cubicBezTo>
                    <a:pt x="37602" y="48596"/>
                    <a:pt x="38883" y="48101"/>
                    <a:pt x="40316" y="46835"/>
                  </a:cubicBezTo>
                  <a:cubicBezTo>
                    <a:pt x="41072" y="46182"/>
                    <a:pt x="42585" y="46320"/>
                    <a:pt x="44028" y="44429"/>
                  </a:cubicBezTo>
                  <a:cubicBezTo>
                    <a:pt x="41966" y="44223"/>
                    <a:pt x="39938" y="43639"/>
                    <a:pt x="38082" y="42642"/>
                  </a:cubicBezTo>
                  <a:cubicBezTo>
                    <a:pt x="35720" y="41336"/>
                    <a:pt x="34077" y="38839"/>
                    <a:pt x="35732" y="38839"/>
                  </a:cubicBezTo>
                  <a:cubicBezTo>
                    <a:pt x="36124" y="38839"/>
                    <a:pt x="36702" y="38979"/>
                    <a:pt x="37498" y="39308"/>
                  </a:cubicBezTo>
                  <a:cubicBezTo>
                    <a:pt x="40146" y="40403"/>
                    <a:pt x="42488" y="41469"/>
                    <a:pt x="44168" y="41469"/>
                  </a:cubicBezTo>
                  <a:cubicBezTo>
                    <a:pt x="45126" y="41469"/>
                    <a:pt x="45869" y="41122"/>
                    <a:pt x="46331" y="40236"/>
                  </a:cubicBezTo>
                  <a:cubicBezTo>
                    <a:pt x="47843" y="37349"/>
                    <a:pt x="49871" y="37521"/>
                    <a:pt x="50318" y="34118"/>
                  </a:cubicBezTo>
                  <a:lnTo>
                    <a:pt x="50318" y="34118"/>
                  </a:lnTo>
                  <a:cubicBezTo>
                    <a:pt x="50317" y="34118"/>
                    <a:pt x="48790" y="35158"/>
                    <a:pt x="46097" y="35158"/>
                  </a:cubicBezTo>
                  <a:cubicBezTo>
                    <a:pt x="44812" y="35158"/>
                    <a:pt x="43261" y="34921"/>
                    <a:pt x="41485" y="34221"/>
                  </a:cubicBezTo>
                  <a:cubicBezTo>
                    <a:pt x="36711" y="32353"/>
                    <a:pt x="33241" y="29974"/>
                    <a:pt x="35513" y="29974"/>
                  </a:cubicBezTo>
                  <a:cubicBezTo>
                    <a:pt x="35875" y="29974"/>
                    <a:pt x="36381" y="30034"/>
                    <a:pt x="37051" y="30166"/>
                  </a:cubicBezTo>
                  <a:cubicBezTo>
                    <a:pt x="39546" y="30653"/>
                    <a:pt x="43933" y="32684"/>
                    <a:pt x="47428" y="32684"/>
                  </a:cubicBezTo>
                  <a:cubicBezTo>
                    <a:pt x="49854" y="32684"/>
                    <a:pt x="51849" y="31705"/>
                    <a:pt x="52483" y="28550"/>
                  </a:cubicBezTo>
                  <a:cubicBezTo>
                    <a:pt x="52689" y="27451"/>
                    <a:pt x="54098" y="26523"/>
                    <a:pt x="53927" y="24323"/>
                  </a:cubicBezTo>
                  <a:lnTo>
                    <a:pt x="53927" y="24323"/>
                  </a:lnTo>
                  <a:cubicBezTo>
                    <a:pt x="53033" y="25423"/>
                    <a:pt x="51727" y="26110"/>
                    <a:pt x="50318" y="26179"/>
                  </a:cubicBezTo>
                  <a:cubicBezTo>
                    <a:pt x="50287" y="26180"/>
                    <a:pt x="50255" y="26180"/>
                    <a:pt x="50223" y="26180"/>
                  </a:cubicBezTo>
                  <a:cubicBezTo>
                    <a:pt x="47922" y="26180"/>
                    <a:pt x="43390" y="23769"/>
                    <a:pt x="46915" y="23498"/>
                  </a:cubicBezTo>
                  <a:cubicBezTo>
                    <a:pt x="50490" y="23189"/>
                    <a:pt x="53927" y="23120"/>
                    <a:pt x="53755" y="19511"/>
                  </a:cubicBezTo>
                  <a:cubicBezTo>
                    <a:pt x="53548" y="15937"/>
                    <a:pt x="53411" y="13497"/>
                    <a:pt x="54167" y="11812"/>
                  </a:cubicBezTo>
                  <a:cubicBezTo>
                    <a:pt x="54958" y="10128"/>
                    <a:pt x="54236" y="10266"/>
                    <a:pt x="53033" y="10163"/>
                  </a:cubicBezTo>
                  <a:cubicBezTo>
                    <a:pt x="51796" y="10060"/>
                    <a:pt x="49630" y="7585"/>
                    <a:pt x="48771" y="7207"/>
                  </a:cubicBezTo>
                  <a:cubicBezTo>
                    <a:pt x="48730" y="7188"/>
                    <a:pt x="48681" y="7179"/>
                    <a:pt x="48626" y="7179"/>
                  </a:cubicBezTo>
                  <a:cubicBezTo>
                    <a:pt x="47584" y="7179"/>
                    <a:pt x="44192" y="10461"/>
                    <a:pt x="42103" y="12843"/>
                  </a:cubicBezTo>
                  <a:cubicBezTo>
                    <a:pt x="41474" y="13573"/>
                    <a:pt x="41036" y="13887"/>
                    <a:pt x="40770" y="13887"/>
                  </a:cubicBezTo>
                  <a:cubicBezTo>
                    <a:pt x="40120" y="13887"/>
                    <a:pt x="40491" y="12017"/>
                    <a:pt x="41588" y="9750"/>
                  </a:cubicBezTo>
                  <a:cubicBezTo>
                    <a:pt x="43134" y="6588"/>
                    <a:pt x="47396" y="5179"/>
                    <a:pt x="47396" y="5179"/>
                  </a:cubicBezTo>
                  <a:cubicBezTo>
                    <a:pt x="47396" y="5179"/>
                    <a:pt x="44862" y="3220"/>
                    <a:pt x="42374" y="3220"/>
                  </a:cubicBezTo>
                  <a:cubicBezTo>
                    <a:pt x="42352" y="3220"/>
                    <a:pt x="42331" y="3220"/>
                    <a:pt x="42310" y="3220"/>
                  </a:cubicBezTo>
                  <a:cubicBezTo>
                    <a:pt x="39766" y="3220"/>
                    <a:pt x="35607" y="12225"/>
                    <a:pt x="35058" y="14115"/>
                  </a:cubicBezTo>
                  <a:cubicBezTo>
                    <a:pt x="34945" y="14530"/>
                    <a:pt x="34813" y="14723"/>
                    <a:pt x="34690" y="14723"/>
                  </a:cubicBezTo>
                  <a:cubicBezTo>
                    <a:pt x="34249" y="14723"/>
                    <a:pt x="33905" y="12273"/>
                    <a:pt x="34817" y="8650"/>
                  </a:cubicBezTo>
                  <a:cubicBezTo>
                    <a:pt x="35470" y="5970"/>
                    <a:pt x="36879" y="3564"/>
                    <a:pt x="38873" y="1708"/>
                  </a:cubicBezTo>
                  <a:cubicBezTo>
                    <a:pt x="38873" y="1708"/>
                    <a:pt x="38064" y="1130"/>
                    <a:pt x="37375" y="1130"/>
                  </a:cubicBezTo>
                  <a:cubicBezTo>
                    <a:pt x="37224" y="1130"/>
                    <a:pt x="37078" y="1158"/>
                    <a:pt x="36948" y="1227"/>
                  </a:cubicBezTo>
                  <a:cubicBezTo>
                    <a:pt x="36054" y="1639"/>
                    <a:pt x="35470" y="1020"/>
                    <a:pt x="34233" y="2258"/>
                  </a:cubicBezTo>
                  <a:cubicBezTo>
                    <a:pt x="32308" y="4148"/>
                    <a:pt x="29868" y="11847"/>
                    <a:pt x="29765" y="16521"/>
                  </a:cubicBezTo>
                  <a:cubicBezTo>
                    <a:pt x="29732" y="18011"/>
                    <a:pt x="29520" y="18665"/>
                    <a:pt x="29281" y="18665"/>
                  </a:cubicBezTo>
                  <a:cubicBezTo>
                    <a:pt x="28764" y="18665"/>
                    <a:pt x="28119" y="15617"/>
                    <a:pt x="28871" y="11366"/>
                  </a:cubicBezTo>
                  <a:cubicBezTo>
                    <a:pt x="30005" y="5179"/>
                    <a:pt x="32102" y="1261"/>
                    <a:pt x="33167" y="127"/>
                  </a:cubicBezTo>
                  <a:cubicBezTo>
                    <a:pt x="32770" y="42"/>
                    <a:pt x="32365" y="0"/>
                    <a:pt x="31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a:extLst>
                <a:ext uri="{FF2B5EF4-FFF2-40B4-BE49-F238E27FC236}">
                  <a16:creationId xmlns:a16="http://schemas.microsoft.com/office/drawing/2014/main" id="{649FBCF1-5E3C-8994-A816-1979C84B11EC}"/>
                </a:ext>
              </a:extLst>
            </p:cNvPr>
            <p:cNvSpPr/>
            <p:nvPr/>
          </p:nvSpPr>
          <p:spPr>
            <a:xfrm>
              <a:off x="13650025" y="1682313"/>
              <a:ext cx="1486525" cy="1116175"/>
            </a:xfrm>
            <a:custGeom>
              <a:avLst/>
              <a:gdLst/>
              <a:ahLst/>
              <a:cxnLst/>
              <a:rect l="l" t="t" r="r" b="b"/>
              <a:pathLst>
                <a:path w="59461" h="44647" extrusionOk="0">
                  <a:moveTo>
                    <a:pt x="59461" y="0"/>
                  </a:moveTo>
                  <a:lnTo>
                    <a:pt x="58636" y="241"/>
                  </a:lnTo>
                  <a:cubicBezTo>
                    <a:pt x="58120" y="378"/>
                    <a:pt x="57330" y="653"/>
                    <a:pt x="56367" y="997"/>
                  </a:cubicBezTo>
                  <a:cubicBezTo>
                    <a:pt x="55371" y="1340"/>
                    <a:pt x="54202" y="1787"/>
                    <a:pt x="52827" y="2303"/>
                  </a:cubicBezTo>
                  <a:cubicBezTo>
                    <a:pt x="51487" y="2853"/>
                    <a:pt x="50009" y="3506"/>
                    <a:pt x="48394" y="4331"/>
                  </a:cubicBezTo>
                  <a:cubicBezTo>
                    <a:pt x="46813" y="5121"/>
                    <a:pt x="45094" y="6049"/>
                    <a:pt x="43376" y="7149"/>
                  </a:cubicBezTo>
                  <a:cubicBezTo>
                    <a:pt x="42929" y="7390"/>
                    <a:pt x="42516" y="7699"/>
                    <a:pt x="42070" y="8008"/>
                  </a:cubicBezTo>
                  <a:cubicBezTo>
                    <a:pt x="41657" y="8317"/>
                    <a:pt x="41176" y="8558"/>
                    <a:pt x="40763" y="8902"/>
                  </a:cubicBezTo>
                  <a:lnTo>
                    <a:pt x="39457" y="9864"/>
                  </a:lnTo>
                  <a:cubicBezTo>
                    <a:pt x="39045" y="10208"/>
                    <a:pt x="38598" y="10552"/>
                    <a:pt x="38151" y="10861"/>
                  </a:cubicBezTo>
                  <a:cubicBezTo>
                    <a:pt x="36330" y="12098"/>
                    <a:pt x="34371" y="13301"/>
                    <a:pt x="32377" y="14470"/>
                  </a:cubicBezTo>
                  <a:lnTo>
                    <a:pt x="26294" y="18113"/>
                  </a:lnTo>
                  <a:cubicBezTo>
                    <a:pt x="22273" y="20519"/>
                    <a:pt x="18389" y="23131"/>
                    <a:pt x="14677" y="25949"/>
                  </a:cubicBezTo>
                  <a:cubicBezTo>
                    <a:pt x="11412" y="28424"/>
                    <a:pt x="8456" y="31208"/>
                    <a:pt x="5809" y="34335"/>
                  </a:cubicBezTo>
                  <a:cubicBezTo>
                    <a:pt x="4744" y="35573"/>
                    <a:pt x="3782" y="36879"/>
                    <a:pt x="2922" y="38288"/>
                  </a:cubicBezTo>
                  <a:cubicBezTo>
                    <a:pt x="2544" y="38907"/>
                    <a:pt x="2201" y="39491"/>
                    <a:pt x="1926" y="40041"/>
                  </a:cubicBezTo>
                  <a:cubicBezTo>
                    <a:pt x="1616" y="40591"/>
                    <a:pt x="1376" y="41106"/>
                    <a:pt x="1135" y="41587"/>
                  </a:cubicBezTo>
                  <a:lnTo>
                    <a:pt x="620" y="42893"/>
                  </a:lnTo>
                  <a:cubicBezTo>
                    <a:pt x="448" y="43237"/>
                    <a:pt x="379" y="43581"/>
                    <a:pt x="276" y="43856"/>
                  </a:cubicBezTo>
                  <a:lnTo>
                    <a:pt x="1" y="44646"/>
                  </a:lnTo>
                  <a:lnTo>
                    <a:pt x="310" y="43856"/>
                  </a:lnTo>
                  <a:cubicBezTo>
                    <a:pt x="448" y="43615"/>
                    <a:pt x="551" y="43271"/>
                    <a:pt x="723" y="42928"/>
                  </a:cubicBezTo>
                  <a:lnTo>
                    <a:pt x="1307" y="41690"/>
                  </a:lnTo>
                  <a:cubicBezTo>
                    <a:pt x="1548" y="41209"/>
                    <a:pt x="1857" y="40728"/>
                    <a:pt x="2132" y="40178"/>
                  </a:cubicBezTo>
                  <a:cubicBezTo>
                    <a:pt x="2441" y="39628"/>
                    <a:pt x="2819" y="39078"/>
                    <a:pt x="3232" y="38460"/>
                  </a:cubicBezTo>
                  <a:cubicBezTo>
                    <a:pt x="3610" y="37841"/>
                    <a:pt x="4091" y="37222"/>
                    <a:pt x="4572" y="36604"/>
                  </a:cubicBezTo>
                  <a:cubicBezTo>
                    <a:pt x="4847" y="36294"/>
                    <a:pt x="5088" y="35985"/>
                    <a:pt x="5363" y="35641"/>
                  </a:cubicBezTo>
                  <a:lnTo>
                    <a:pt x="6222" y="34679"/>
                  </a:lnTo>
                  <a:cubicBezTo>
                    <a:pt x="7494" y="33236"/>
                    <a:pt x="8834" y="31895"/>
                    <a:pt x="10243" y="30623"/>
                  </a:cubicBezTo>
                  <a:cubicBezTo>
                    <a:pt x="11755" y="29283"/>
                    <a:pt x="13440" y="27943"/>
                    <a:pt x="15192" y="26602"/>
                  </a:cubicBezTo>
                  <a:cubicBezTo>
                    <a:pt x="18904" y="23818"/>
                    <a:pt x="22754" y="21275"/>
                    <a:pt x="26741" y="18903"/>
                  </a:cubicBezTo>
                  <a:lnTo>
                    <a:pt x="32824" y="15226"/>
                  </a:lnTo>
                  <a:cubicBezTo>
                    <a:pt x="34817" y="14023"/>
                    <a:pt x="36777" y="12820"/>
                    <a:pt x="38598" y="11514"/>
                  </a:cubicBezTo>
                  <a:cubicBezTo>
                    <a:pt x="39079" y="11170"/>
                    <a:pt x="39526" y="10861"/>
                    <a:pt x="39939" y="10517"/>
                  </a:cubicBezTo>
                  <a:lnTo>
                    <a:pt x="41245" y="9520"/>
                  </a:lnTo>
                  <a:cubicBezTo>
                    <a:pt x="41657" y="9177"/>
                    <a:pt x="42104" y="8902"/>
                    <a:pt x="42516" y="8592"/>
                  </a:cubicBezTo>
                  <a:cubicBezTo>
                    <a:pt x="42963" y="8283"/>
                    <a:pt x="43376" y="7974"/>
                    <a:pt x="43822" y="7733"/>
                  </a:cubicBezTo>
                  <a:cubicBezTo>
                    <a:pt x="45506" y="6599"/>
                    <a:pt x="47156" y="5637"/>
                    <a:pt x="48737" y="4812"/>
                  </a:cubicBezTo>
                  <a:cubicBezTo>
                    <a:pt x="50284" y="3953"/>
                    <a:pt x="51762" y="3265"/>
                    <a:pt x="53068" y="2646"/>
                  </a:cubicBezTo>
                  <a:cubicBezTo>
                    <a:pt x="54374" y="2062"/>
                    <a:pt x="55542" y="1581"/>
                    <a:pt x="56505" y="1169"/>
                  </a:cubicBezTo>
                  <a:cubicBezTo>
                    <a:pt x="57467" y="791"/>
                    <a:pt x="58223" y="481"/>
                    <a:pt x="58739" y="309"/>
                  </a:cubicBezTo>
                  <a:lnTo>
                    <a:pt x="59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a:extLst>
                <a:ext uri="{FF2B5EF4-FFF2-40B4-BE49-F238E27FC236}">
                  <a16:creationId xmlns:a16="http://schemas.microsoft.com/office/drawing/2014/main" id="{D4A9E359-8FA3-2F30-8C31-E4CBF261B9C5}"/>
                </a:ext>
              </a:extLst>
            </p:cNvPr>
            <p:cNvSpPr/>
            <p:nvPr/>
          </p:nvSpPr>
          <p:spPr>
            <a:xfrm>
              <a:off x="14644175" y="1934913"/>
              <a:ext cx="362625" cy="170150"/>
            </a:xfrm>
            <a:custGeom>
              <a:avLst/>
              <a:gdLst/>
              <a:ahLst/>
              <a:cxnLst/>
              <a:rect l="l" t="t" r="r" b="b"/>
              <a:pathLst>
                <a:path w="14505" h="6806" extrusionOk="0">
                  <a:moveTo>
                    <a:pt x="1" y="1"/>
                  </a:moveTo>
                  <a:lnTo>
                    <a:pt x="1" y="1"/>
                  </a:lnTo>
                  <a:cubicBezTo>
                    <a:pt x="69" y="241"/>
                    <a:pt x="207" y="448"/>
                    <a:pt x="344" y="654"/>
                  </a:cubicBezTo>
                  <a:cubicBezTo>
                    <a:pt x="688" y="1169"/>
                    <a:pt x="1101" y="1650"/>
                    <a:pt x="1582" y="2063"/>
                  </a:cubicBezTo>
                  <a:cubicBezTo>
                    <a:pt x="1891" y="2338"/>
                    <a:pt x="2235" y="2613"/>
                    <a:pt x="2544" y="2853"/>
                  </a:cubicBezTo>
                  <a:cubicBezTo>
                    <a:pt x="2957" y="3128"/>
                    <a:pt x="3335" y="3403"/>
                    <a:pt x="3747" y="3644"/>
                  </a:cubicBezTo>
                  <a:cubicBezTo>
                    <a:pt x="4606" y="4125"/>
                    <a:pt x="5534" y="4572"/>
                    <a:pt x="6462" y="5019"/>
                  </a:cubicBezTo>
                  <a:cubicBezTo>
                    <a:pt x="6943" y="5225"/>
                    <a:pt x="7425" y="5397"/>
                    <a:pt x="7906" y="5569"/>
                  </a:cubicBezTo>
                  <a:cubicBezTo>
                    <a:pt x="8387" y="5775"/>
                    <a:pt x="8868" y="5912"/>
                    <a:pt x="9315" y="6050"/>
                  </a:cubicBezTo>
                  <a:cubicBezTo>
                    <a:pt x="10174" y="6325"/>
                    <a:pt x="11068" y="6531"/>
                    <a:pt x="11927" y="6668"/>
                  </a:cubicBezTo>
                  <a:cubicBezTo>
                    <a:pt x="12546" y="6737"/>
                    <a:pt x="13164" y="6806"/>
                    <a:pt x="13817" y="6806"/>
                  </a:cubicBezTo>
                  <a:lnTo>
                    <a:pt x="14505" y="6806"/>
                  </a:lnTo>
                  <a:lnTo>
                    <a:pt x="13817" y="6668"/>
                  </a:lnTo>
                  <a:cubicBezTo>
                    <a:pt x="13577" y="6634"/>
                    <a:pt x="13336" y="6600"/>
                    <a:pt x="13027" y="6531"/>
                  </a:cubicBezTo>
                  <a:cubicBezTo>
                    <a:pt x="12718" y="6462"/>
                    <a:pt x="12374" y="6393"/>
                    <a:pt x="11996" y="6290"/>
                  </a:cubicBezTo>
                  <a:cubicBezTo>
                    <a:pt x="11274" y="6084"/>
                    <a:pt x="10415" y="5809"/>
                    <a:pt x="9521" y="5500"/>
                  </a:cubicBezTo>
                  <a:cubicBezTo>
                    <a:pt x="8628" y="5191"/>
                    <a:pt x="7665" y="4812"/>
                    <a:pt x="6737" y="4400"/>
                  </a:cubicBezTo>
                  <a:cubicBezTo>
                    <a:pt x="6290" y="4194"/>
                    <a:pt x="5809" y="3953"/>
                    <a:pt x="5362" y="3747"/>
                  </a:cubicBezTo>
                  <a:cubicBezTo>
                    <a:pt x="4916" y="3575"/>
                    <a:pt x="4469" y="3335"/>
                    <a:pt x="4022" y="3128"/>
                  </a:cubicBezTo>
                  <a:cubicBezTo>
                    <a:pt x="3266" y="2716"/>
                    <a:pt x="2510" y="2269"/>
                    <a:pt x="1822" y="1788"/>
                  </a:cubicBezTo>
                  <a:cubicBezTo>
                    <a:pt x="1307" y="1410"/>
                    <a:pt x="860" y="997"/>
                    <a:pt x="413" y="585"/>
                  </a:cubicBezTo>
                  <a:cubicBezTo>
                    <a:pt x="276" y="413"/>
                    <a:pt x="104" y="20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a:extLst>
                <a:ext uri="{FF2B5EF4-FFF2-40B4-BE49-F238E27FC236}">
                  <a16:creationId xmlns:a16="http://schemas.microsoft.com/office/drawing/2014/main" id="{3FFC618B-91E9-E258-3636-F1E66D9EE929}"/>
                </a:ext>
              </a:extLst>
            </p:cNvPr>
            <p:cNvSpPr/>
            <p:nvPr/>
          </p:nvSpPr>
          <p:spPr>
            <a:xfrm>
              <a:off x="14754175" y="1540538"/>
              <a:ext cx="98825" cy="305050"/>
            </a:xfrm>
            <a:custGeom>
              <a:avLst/>
              <a:gdLst/>
              <a:ahLst/>
              <a:cxnLst/>
              <a:rect l="l" t="t" r="r" b="b"/>
              <a:pathLst>
                <a:path w="3953" h="12202" extrusionOk="0">
                  <a:moveTo>
                    <a:pt x="3953" y="0"/>
                  </a:moveTo>
                  <a:lnTo>
                    <a:pt x="3575" y="412"/>
                  </a:lnTo>
                  <a:lnTo>
                    <a:pt x="3162" y="928"/>
                  </a:lnTo>
                  <a:cubicBezTo>
                    <a:pt x="2990" y="1134"/>
                    <a:pt x="2818" y="1375"/>
                    <a:pt x="2681" y="1615"/>
                  </a:cubicBezTo>
                  <a:cubicBezTo>
                    <a:pt x="2509" y="1856"/>
                    <a:pt x="2303" y="2165"/>
                    <a:pt x="2131" y="2475"/>
                  </a:cubicBezTo>
                  <a:cubicBezTo>
                    <a:pt x="1925" y="2784"/>
                    <a:pt x="1753" y="3128"/>
                    <a:pt x="1581" y="3437"/>
                  </a:cubicBezTo>
                  <a:cubicBezTo>
                    <a:pt x="1409" y="3815"/>
                    <a:pt x="1237" y="4159"/>
                    <a:pt x="1066" y="4537"/>
                  </a:cubicBezTo>
                  <a:cubicBezTo>
                    <a:pt x="928" y="4915"/>
                    <a:pt x="756" y="5293"/>
                    <a:pt x="653" y="5705"/>
                  </a:cubicBezTo>
                  <a:cubicBezTo>
                    <a:pt x="516" y="6083"/>
                    <a:pt x="378" y="6496"/>
                    <a:pt x="309" y="6908"/>
                  </a:cubicBezTo>
                  <a:cubicBezTo>
                    <a:pt x="206" y="7286"/>
                    <a:pt x="138" y="7699"/>
                    <a:pt x="69" y="8111"/>
                  </a:cubicBezTo>
                  <a:cubicBezTo>
                    <a:pt x="34" y="8455"/>
                    <a:pt x="0" y="8833"/>
                    <a:pt x="0" y="9245"/>
                  </a:cubicBezTo>
                  <a:cubicBezTo>
                    <a:pt x="0" y="9555"/>
                    <a:pt x="34" y="9898"/>
                    <a:pt x="103" y="10242"/>
                  </a:cubicBezTo>
                  <a:cubicBezTo>
                    <a:pt x="138" y="10552"/>
                    <a:pt x="172" y="10826"/>
                    <a:pt x="275" y="11101"/>
                  </a:cubicBezTo>
                  <a:cubicBezTo>
                    <a:pt x="309" y="11308"/>
                    <a:pt x="413" y="11514"/>
                    <a:pt x="481" y="11720"/>
                  </a:cubicBezTo>
                  <a:cubicBezTo>
                    <a:pt x="550" y="11858"/>
                    <a:pt x="619" y="11995"/>
                    <a:pt x="687" y="12098"/>
                  </a:cubicBezTo>
                  <a:cubicBezTo>
                    <a:pt x="735" y="12146"/>
                    <a:pt x="750" y="12177"/>
                    <a:pt x="754" y="12192"/>
                  </a:cubicBezTo>
                  <a:lnTo>
                    <a:pt x="754" y="12192"/>
                  </a:lnTo>
                  <a:cubicBezTo>
                    <a:pt x="719" y="12023"/>
                    <a:pt x="652" y="11854"/>
                    <a:pt x="619" y="11686"/>
                  </a:cubicBezTo>
                  <a:cubicBezTo>
                    <a:pt x="584" y="11514"/>
                    <a:pt x="550" y="11273"/>
                    <a:pt x="516" y="11033"/>
                  </a:cubicBezTo>
                  <a:cubicBezTo>
                    <a:pt x="481" y="10792"/>
                    <a:pt x="481" y="10517"/>
                    <a:pt x="481" y="10242"/>
                  </a:cubicBezTo>
                  <a:cubicBezTo>
                    <a:pt x="481" y="9933"/>
                    <a:pt x="516" y="9589"/>
                    <a:pt x="550" y="9245"/>
                  </a:cubicBezTo>
                  <a:cubicBezTo>
                    <a:pt x="550" y="8902"/>
                    <a:pt x="619" y="8558"/>
                    <a:pt x="687" y="8180"/>
                  </a:cubicBezTo>
                  <a:lnTo>
                    <a:pt x="825" y="7630"/>
                  </a:lnTo>
                  <a:cubicBezTo>
                    <a:pt x="859" y="7458"/>
                    <a:pt x="928" y="7252"/>
                    <a:pt x="962" y="7080"/>
                  </a:cubicBezTo>
                  <a:cubicBezTo>
                    <a:pt x="1066" y="6668"/>
                    <a:pt x="1169" y="6290"/>
                    <a:pt x="1306" y="5912"/>
                  </a:cubicBezTo>
                  <a:cubicBezTo>
                    <a:pt x="1409" y="5534"/>
                    <a:pt x="1581" y="5155"/>
                    <a:pt x="1719" y="4812"/>
                  </a:cubicBezTo>
                  <a:cubicBezTo>
                    <a:pt x="1890" y="4434"/>
                    <a:pt x="2028" y="4056"/>
                    <a:pt x="2165" y="3712"/>
                  </a:cubicBezTo>
                  <a:cubicBezTo>
                    <a:pt x="2303" y="3368"/>
                    <a:pt x="2440" y="3025"/>
                    <a:pt x="2578" y="2715"/>
                  </a:cubicBezTo>
                  <a:cubicBezTo>
                    <a:pt x="2750" y="2406"/>
                    <a:pt x="2887" y="2097"/>
                    <a:pt x="3025" y="1822"/>
                  </a:cubicBezTo>
                  <a:cubicBezTo>
                    <a:pt x="3162" y="1547"/>
                    <a:pt x="3300" y="1306"/>
                    <a:pt x="3403" y="1100"/>
                  </a:cubicBezTo>
                  <a:lnTo>
                    <a:pt x="3678" y="516"/>
                  </a:lnTo>
                  <a:lnTo>
                    <a:pt x="3953" y="0"/>
                  </a:lnTo>
                  <a:close/>
                  <a:moveTo>
                    <a:pt x="754" y="12192"/>
                  </a:moveTo>
                  <a:cubicBezTo>
                    <a:pt x="755" y="12195"/>
                    <a:pt x="756" y="12198"/>
                    <a:pt x="756" y="12201"/>
                  </a:cubicBezTo>
                  <a:cubicBezTo>
                    <a:pt x="756" y="12201"/>
                    <a:pt x="756" y="12198"/>
                    <a:pt x="754" y="12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a:extLst>
                <a:ext uri="{FF2B5EF4-FFF2-40B4-BE49-F238E27FC236}">
                  <a16:creationId xmlns:a16="http://schemas.microsoft.com/office/drawing/2014/main" id="{3F9C33C2-6119-3789-B0C6-03E50C2BC894}"/>
                </a:ext>
              </a:extLst>
            </p:cNvPr>
            <p:cNvSpPr/>
            <p:nvPr/>
          </p:nvSpPr>
          <p:spPr>
            <a:xfrm>
              <a:off x="14611525" y="1611838"/>
              <a:ext cx="49875" cy="310225"/>
            </a:xfrm>
            <a:custGeom>
              <a:avLst/>
              <a:gdLst/>
              <a:ahLst/>
              <a:cxnLst/>
              <a:rect l="l" t="t" r="r" b="b"/>
              <a:pathLst>
                <a:path w="1995" h="12409" extrusionOk="0">
                  <a:moveTo>
                    <a:pt x="997" y="1"/>
                  </a:moveTo>
                  <a:lnTo>
                    <a:pt x="997" y="1"/>
                  </a:lnTo>
                  <a:cubicBezTo>
                    <a:pt x="997" y="1"/>
                    <a:pt x="929" y="207"/>
                    <a:pt x="826" y="516"/>
                  </a:cubicBezTo>
                  <a:lnTo>
                    <a:pt x="619" y="1135"/>
                  </a:lnTo>
                  <a:cubicBezTo>
                    <a:pt x="551" y="1375"/>
                    <a:pt x="482" y="1650"/>
                    <a:pt x="447" y="1925"/>
                  </a:cubicBezTo>
                  <a:cubicBezTo>
                    <a:pt x="379" y="2200"/>
                    <a:pt x="310" y="2544"/>
                    <a:pt x="241" y="2888"/>
                  </a:cubicBezTo>
                  <a:cubicBezTo>
                    <a:pt x="173" y="3231"/>
                    <a:pt x="138" y="3575"/>
                    <a:pt x="104" y="3953"/>
                  </a:cubicBezTo>
                  <a:cubicBezTo>
                    <a:pt x="69" y="4331"/>
                    <a:pt x="35" y="4709"/>
                    <a:pt x="35" y="5122"/>
                  </a:cubicBezTo>
                  <a:cubicBezTo>
                    <a:pt x="1" y="5534"/>
                    <a:pt x="35" y="5912"/>
                    <a:pt x="35" y="6325"/>
                  </a:cubicBezTo>
                  <a:cubicBezTo>
                    <a:pt x="35" y="6737"/>
                    <a:pt x="104" y="7150"/>
                    <a:pt x="138" y="7528"/>
                  </a:cubicBezTo>
                  <a:cubicBezTo>
                    <a:pt x="173" y="7940"/>
                    <a:pt x="241" y="8318"/>
                    <a:pt x="310" y="8696"/>
                  </a:cubicBezTo>
                  <a:cubicBezTo>
                    <a:pt x="413" y="9040"/>
                    <a:pt x="482" y="9384"/>
                    <a:pt x="619" y="9727"/>
                  </a:cubicBezTo>
                  <a:cubicBezTo>
                    <a:pt x="688" y="10071"/>
                    <a:pt x="826" y="10346"/>
                    <a:pt x="929" y="10655"/>
                  </a:cubicBezTo>
                  <a:cubicBezTo>
                    <a:pt x="1135" y="11102"/>
                    <a:pt x="1341" y="11549"/>
                    <a:pt x="1616" y="11961"/>
                  </a:cubicBezTo>
                  <a:cubicBezTo>
                    <a:pt x="1719" y="12099"/>
                    <a:pt x="1857" y="12271"/>
                    <a:pt x="1994" y="12408"/>
                  </a:cubicBezTo>
                  <a:cubicBezTo>
                    <a:pt x="1994" y="12408"/>
                    <a:pt x="1891" y="12236"/>
                    <a:pt x="1754" y="11893"/>
                  </a:cubicBezTo>
                  <a:cubicBezTo>
                    <a:pt x="1719" y="11721"/>
                    <a:pt x="1650" y="11515"/>
                    <a:pt x="1582" y="11308"/>
                  </a:cubicBezTo>
                  <a:cubicBezTo>
                    <a:pt x="1479" y="11068"/>
                    <a:pt x="1410" y="10827"/>
                    <a:pt x="1341" y="10518"/>
                  </a:cubicBezTo>
                  <a:cubicBezTo>
                    <a:pt x="1272" y="10243"/>
                    <a:pt x="1204" y="9934"/>
                    <a:pt x="1135" y="9590"/>
                  </a:cubicBezTo>
                  <a:cubicBezTo>
                    <a:pt x="1066" y="9281"/>
                    <a:pt x="1032" y="8937"/>
                    <a:pt x="963" y="8559"/>
                  </a:cubicBezTo>
                  <a:cubicBezTo>
                    <a:pt x="894" y="8215"/>
                    <a:pt x="860" y="7837"/>
                    <a:pt x="826" y="7459"/>
                  </a:cubicBezTo>
                  <a:cubicBezTo>
                    <a:pt x="757" y="7081"/>
                    <a:pt x="757" y="6668"/>
                    <a:pt x="757" y="6290"/>
                  </a:cubicBezTo>
                  <a:cubicBezTo>
                    <a:pt x="757" y="5912"/>
                    <a:pt x="688" y="5500"/>
                    <a:pt x="722" y="5122"/>
                  </a:cubicBezTo>
                  <a:cubicBezTo>
                    <a:pt x="722" y="4744"/>
                    <a:pt x="722" y="4366"/>
                    <a:pt x="722" y="3988"/>
                  </a:cubicBezTo>
                  <a:cubicBezTo>
                    <a:pt x="722" y="3644"/>
                    <a:pt x="757" y="3266"/>
                    <a:pt x="757" y="2922"/>
                  </a:cubicBezTo>
                  <a:cubicBezTo>
                    <a:pt x="757" y="2613"/>
                    <a:pt x="826" y="2269"/>
                    <a:pt x="826" y="1994"/>
                  </a:cubicBezTo>
                  <a:cubicBezTo>
                    <a:pt x="860" y="1410"/>
                    <a:pt x="929" y="894"/>
                    <a:pt x="963" y="551"/>
                  </a:cubicBezTo>
                  <a:lnTo>
                    <a:pt x="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a:extLst>
                <a:ext uri="{FF2B5EF4-FFF2-40B4-BE49-F238E27FC236}">
                  <a16:creationId xmlns:a16="http://schemas.microsoft.com/office/drawing/2014/main" id="{FC5635E8-EFE2-2E0F-64F0-5F4E6436655D}"/>
                </a:ext>
              </a:extLst>
            </p:cNvPr>
            <p:cNvSpPr/>
            <p:nvPr/>
          </p:nvSpPr>
          <p:spPr>
            <a:xfrm>
              <a:off x="14449125" y="1494988"/>
              <a:ext cx="80800" cy="518150"/>
            </a:xfrm>
            <a:custGeom>
              <a:avLst/>
              <a:gdLst/>
              <a:ahLst/>
              <a:cxnLst/>
              <a:rect l="l" t="t" r="r" b="b"/>
              <a:pathLst>
                <a:path w="3232" h="20726" extrusionOk="0">
                  <a:moveTo>
                    <a:pt x="2269" y="0"/>
                  </a:moveTo>
                  <a:cubicBezTo>
                    <a:pt x="2269" y="1"/>
                    <a:pt x="2132" y="310"/>
                    <a:pt x="1891" y="860"/>
                  </a:cubicBezTo>
                  <a:lnTo>
                    <a:pt x="1444" y="1822"/>
                  </a:lnTo>
                  <a:cubicBezTo>
                    <a:pt x="1272" y="2269"/>
                    <a:pt x="1135" y="2681"/>
                    <a:pt x="1032" y="3128"/>
                  </a:cubicBezTo>
                  <a:cubicBezTo>
                    <a:pt x="860" y="3644"/>
                    <a:pt x="723" y="4159"/>
                    <a:pt x="585" y="4709"/>
                  </a:cubicBezTo>
                  <a:cubicBezTo>
                    <a:pt x="482" y="5293"/>
                    <a:pt x="345" y="5878"/>
                    <a:pt x="241" y="6496"/>
                  </a:cubicBezTo>
                  <a:cubicBezTo>
                    <a:pt x="173" y="7149"/>
                    <a:pt x="70" y="7802"/>
                    <a:pt x="35" y="8455"/>
                  </a:cubicBezTo>
                  <a:cubicBezTo>
                    <a:pt x="1" y="9143"/>
                    <a:pt x="1" y="9830"/>
                    <a:pt x="35" y="10483"/>
                  </a:cubicBezTo>
                  <a:cubicBezTo>
                    <a:pt x="104" y="11171"/>
                    <a:pt x="104" y="11858"/>
                    <a:pt x="241" y="12511"/>
                  </a:cubicBezTo>
                  <a:cubicBezTo>
                    <a:pt x="276" y="12855"/>
                    <a:pt x="310" y="13198"/>
                    <a:pt x="379" y="13508"/>
                  </a:cubicBezTo>
                  <a:lnTo>
                    <a:pt x="585" y="14470"/>
                  </a:lnTo>
                  <a:cubicBezTo>
                    <a:pt x="688" y="15089"/>
                    <a:pt x="929" y="15673"/>
                    <a:pt x="1066" y="16223"/>
                  </a:cubicBezTo>
                  <a:cubicBezTo>
                    <a:pt x="1238" y="16773"/>
                    <a:pt x="1444" y="17288"/>
                    <a:pt x="1651" y="17770"/>
                  </a:cubicBezTo>
                  <a:cubicBezTo>
                    <a:pt x="1754" y="18010"/>
                    <a:pt x="1857" y="18216"/>
                    <a:pt x="1926" y="18423"/>
                  </a:cubicBezTo>
                  <a:lnTo>
                    <a:pt x="2235" y="19007"/>
                  </a:lnTo>
                  <a:cubicBezTo>
                    <a:pt x="2441" y="19385"/>
                    <a:pt x="2613" y="19694"/>
                    <a:pt x="2750" y="19935"/>
                  </a:cubicBezTo>
                  <a:cubicBezTo>
                    <a:pt x="2922" y="20210"/>
                    <a:pt x="3060" y="20485"/>
                    <a:pt x="3232" y="20725"/>
                  </a:cubicBezTo>
                  <a:lnTo>
                    <a:pt x="3128" y="20519"/>
                  </a:lnTo>
                  <a:cubicBezTo>
                    <a:pt x="3060" y="20382"/>
                    <a:pt x="2957" y="20175"/>
                    <a:pt x="2853" y="19900"/>
                  </a:cubicBezTo>
                  <a:cubicBezTo>
                    <a:pt x="2716" y="19626"/>
                    <a:pt x="2579" y="19316"/>
                    <a:pt x="2441" y="18904"/>
                  </a:cubicBezTo>
                  <a:cubicBezTo>
                    <a:pt x="2304" y="18526"/>
                    <a:pt x="2132" y="18113"/>
                    <a:pt x="1994" y="17632"/>
                  </a:cubicBezTo>
                  <a:cubicBezTo>
                    <a:pt x="1857" y="17151"/>
                    <a:pt x="1719" y="16635"/>
                    <a:pt x="1547" y="16085"/>
                  </a:cubicBezTo>
                  <a:cubicBezTo>
                    <a:pt x="1376" y="15536"/>
                    <a:pt x="1238" y="14951"/>
                    <a:pt x="1169" y="14333"/>
                  </a:cubicBezTo>
                  <a:lnTo>
                    <a:pt x="998" y="13405"/>
                  </a:lnTo>
                  <a:lnTo>
                    <a:pt x="860" y="12442"/>
                  </a:lnTo>
                  <a:cubicBezTo>
                    <a:pt x="757" y="11789"/>
                    <a:pt x="757" y="11136"/>
                    <a:pt x="723" y="10483"/>
                  </a:cubicBezTo>
                  <a:cubicBezTo>
                    <a:pt x="688" y="9796"/>
                    <a:pt x="723" y="9143"/>
                    <a:pt x="723" y="8490"/>
                  </a:cubicBezTo>
                  <a:cubicBezTo>
                    <a:pt x="723" y="7871"/>
                    <a:pt x="826" y="7218"/>
                    <a:pt x="860" y="6599"/>
                  </a:cubicBezTo>
                  <a:cubicBezTo>
                    <a:pt x="894" y="5981"/>
                    <a:pt x="1032" y="5396"/>
                    <a:pt x="1101" y="4812"/>
                  </a:cubicBezTo>
                  <a:cubicBezTo>
                    <a:pt x="1101" y="4675"/>
                    <a:pt x="1135" y="4537"/>
                    <a:pt x="1169" y="4400"/>
                  </a:cubicBezTo>
                  <a:lnTo>
                    <a:pt x="1238" y="3987"/>
                  </a:lnTo>
                  <a:lnTo>
                    <a:pt x="1410" y="3231"/>
                  </a:lnTo>
                  <a:cubicBezTo>
                    <a:pt x="1547" y="2750"/>
                    <a:pt x="1582" y="2303"/>
                    <a:pt x="1719" y="1891"/>
                  </a:cubicBezTo>
                  <a:lnTo>
                    <a:pt x="2029" y="894"/>
                  </a:lnTo>
                  <a:cubicBezTo>
                    <a:pt x="2166" y="344"/>
                    <a:pt x="2269" y="1"/>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a:extLst>
                <a:ext uri="{FF2B5EF4-FFF2-40B4-BE49-F238E27FC236}">
                  <a16:creationId xmlns:a16="http://schemas.microsoft.com/office/drawing/2014/main" id="{CF3F12F4-6E96-F10C-5310-2ED2E87B3027}"/>
                </a:ext>
              </a:extLst>
            </p:cNvPr>
            <p:cNvSpPr/>
            <p:nvPr/>
          </p:nvSpPr>
          <p:spPr>
            <a:xfrm>
              <a:off x="14240325" y="1523338"/>
              <a:ext cx="123775" cy="590325"/>
            </a:xfrm>
            <a:custGeom>
              <a:avLst/>
              <a:gdLst/>
              <a:ahLst/>
              <a:cxnLst/>
              <a:rect l="l" t="t" r="r" b="b"/>
              <a:pathLst>
                <a:path w="4951" h="23613" extrusionOk="0">
                  <a:moveTo>
                    <a:pt x="1513" y="1"/>
                  </a:moveTo>
                  <a:cubicBezTo>
                    <a:pt x="1513" y="1"/>
                    <a:pt x="1410" y="379"/>
                    <a:pt x="1204" y="1032"/>
                  </a:cubicBezTo>
                  <a:lnTo>
                    <a:pt x="895" y="2200"/>
                  </a:lnTo>
                  <a:cubicBezTo>
                    <a:pt x="826" y="2441"/>
                    <a:pt x="757" y="2681"/>
                    <a:pt x="688" y="2956"/>
                  </a:cubicBezTo>
                  <a:lnTo>
                    <a:pt x="551" y="3747"/>
                  </a:lnTo>
                  <a:cubicBezTo>
                    <a:pt x="448" y="4331"/>
                    <a:pt x="345" y="4950"/>
                    <a:pt x="242" y="5637"/>
                  </a:cubicBezTo>
                  <a:cubicBezTo>
                    <a:pt x="138" y="6290"/>
                    <a:pt x="104" y="6978"/>
                    <a:pt x="35" y="7734"/>
                  </a:cubicBezTo>
                  <a:cubicBezTo>
                    <a:pt x="1" y="8078"/>
                    <a:pt x="1" y="8456"/>
                    <a:pt x="1" y="8834"/>
                  </a:cubicBezTo>
                  <a:cubicBezTo>
                    <a:pt x="1" y="9212"/>
                    <a:pt x="1" y="9590"/>
                    <a:pt x="1" y="9968"/>
                  </a:cubicBezTo>
                  <a:cubicBezTo>
                    <a:pt x="1" y="10380"/>
                    <a:pt x="1" y="10758"/>
                    <a:pt x="70" y="11136"/>
                  </a:cubicBezTo>
                  <a:cubicBezTo>
                    <a:pt x="70" y="11514"/>
                    <a:pt x="104" y="11927"/>
                    <a:pt x="138" y="12305"/>
                  </a:cubicBezTo>
                  <a:cubicBezTo>
                    <a:pt x="242" y="13095"/>
                    <a:pt x="379" y="13852"/>
                    <a:pt x="516" y="14608"/>
                  </a:cubicBezTo>
                  <a:lnTo>
                    <a:pt x="791" y="15708"/>
                  </a:lnTo>
                  <a:lnTo>
                    <a:pt x="929" y="16257"/>
                  </a:lnTo>
                  <a:lnTo>
                    <a:pt x="1101" y="16807"/>
                  </a:lnTo>
                  <a:lnTo>
                    <a:pt x="1444" y="17838"/>
                  </a:lnTo>
                  <a:lnTo>
                    <a:pt x="1823" y="18766"/>
                  </a:lnTo>
                  <a:cubicBezTo>
                    <a:pt x="2063" y="19385"/>
                    <a:pt x="2338" y="19935"/>
                    <a:pt x="2647" y="20485"/>
                  </a:cubicBezTo>
                  <a:cubicBezTo>
                    <a:pt x="2957" y="21001"/>
                    <a:pt x="3232" y="21482"/>
                    <a:pt x="3507" y="21860"/>
                  </a:cubicBezTo>
                  <a:cubicBezTo>
                    <a:pt x="3816" y="22238"/>
                    <a:pt x="4022" y="22582"/>
                    <a:pt x="4228" y="22822"/>
                  </a:cubicBezTo>
                  <a:cubicBezTo>
                    <a:pt x="4469" y="23097"/>
                    <a:pt x="4675" y="23372"/>
                    <a:pt x="4950" y="23613"/>
                  </a:cubicBezTo>
                  <a:cubicBezTo>
                    <a:pt x="4950" y="23613"/>
                    <a:pt x="4881" y="23544"/>
                    <a:pt x="4778" y="23406"/>
                  </a:cubicBezTo>
                  <a:cubicBezTo>
                    <a:pt x="4641" y="23235"/>
                    <a:pt x="4503" y="23028"/>
                    <a:pt x="4332" y="22753"/>
                  </a:cubicBezTo>
                  <a:cubicBezTo>
                    <a:pt x="4160" y="22478"/>
                    <a:pt x="3919" y="22135"/>
                    <a:pt x="3713" y="21722"/>
                  </a:cubicBezTo>
                  <a:cubicBezTo>
                    <a:pt x="3507" y="21275"/>
                    <a:pt x="3266" y="20829"/>
                    <a:pt x="2991" y="20313"/>
                  </a:cubicBezTo>
                  <a:lnTo>
                    <a:pt x="2647" y="19488"/>
                  </a:lnTo>
                  <a:lnTo>
                    <a:pt x="2476" y="19041"/>
                  </a:lnTo>
                  <a:lnTo>
                    <a:pt x="2304" y="18595"/>
                  </a:lnTo>
                  <a:lnTo>
                    <a:pt x="1960" y="17667"/>
                  </a:lnTo>
                  <a:lnTo>
                    <a:pt x="1651" y="16636"/>
                  </a:lnTo>
                  <a:lnTo>
                    <a:pt x="1513" y="16120"/>
                  </a:lnTo>
                  <a:lnTo>
                    <a:pt x="1410" y="15570"/>
                  </a:lnTo>
                  <a:lnTo>
                    <a:pt x="1135" y="14470"/>
                  </a:lnTo>
                  <a:cubicBezTo>
                    <a:pt x="1032" y="13749"/>
                    <a:pt x="895" y="12992"/>
                    <a:pt x="826" y="12236"/>
                  </a:cubicBezTo>
                  <a:lnTo>
                    <a:pt x="723" y="11102"/>
                  </a:lnTo>
                  <a:cubicBezTo>
                    <a:pt x="688" y="10724"/>
                    <a:pt x="654" y="10346"/>
                    <a:pt x="654" y="9968"/>
                  </a:cubicBezTo>
                  <a:cubicBezTo>
                    <a:pt x="654" y="9212"/>
                    <a:pt x="585" y="8456"/>
                    <a:pt x="654" y="7734"/>
                  </a:cubicBezTo>
                  <a:cubicBezTo>
                    <a:pt x="723" y="7046"/>
                    <a:pt x="723" y="6325"/>
                    <a:pt x="757" y="5672"/>
                  </a:cubicBezTo>
                  <a:lnTo>
                    <a:pt x="963" y="3816"/>
                  </a:lnTo>
                  <a:cubicBezTo>
                    <a:pt x="963" y="3541"/>
                    <a:pt x="998" y="3266"/>
                    <a:pt x="1032" y="2991"/>
                  </a:cubicBezTo>
                  <a:cubicBezTo>
                    <a:pt x="1066" y="2750"/>
                    <a:pt x="1101" y="2510"/>
                    <a:pt x="1135" y="2269"/>
                  </a:cubicBezTo>
                  <a:lnTo>
                    <a:pt x="1341" y="1066"/>
                  </a:lnTo>
                  <a:cubicBezTo>
                    <a:pt x="1444" y="379"/>
                    <a:pt x="1513"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a:extLst>
                <a:ext uri="{FF2B5EF4-FFF2-40B4-BE49-F238E27FC236}">
                  <a16:creationId xmlns:a16="http://schemas.microsoft.com/office/drawing/2014/main" id="{CE03DB35-2585-03DA-C107-CA41740182CB}"/>
                </a:ext>
              </a:extLst>
            </p:cNvPr>
            <p:cNvSpPr/>
            <p:nvPr/>
          </p:nvSpPr>
          <p:spPr>
            <a:xfrm>
              <a:off x="14064200" y="1695188"/>
              <a:ext cx="160700" cy="503550"/>
            </a:xfrm>
            <a:custGeom>
              <a:avLst/>
              <a:gdLst/>
              <a:ahLst/>
              <a:cxnLst/>
              <a:rect l="l" t="t" r="r" b="b"/>
              <a:pathLst>
                <a:path w="6428" h="20142" extrusionOk="0">
                  <a:moveTo>
                    <a:pt x="0" y="1"/>
                  </a:moveTo>
                  <a:cubicBezTo>
                    <a:pt x="0" y="241"/>
                    <a:pt x="0" y="482"/>
                    <a:pt x="0" y="688"/>
                  </a:cubicBezTo>
                  <a:cubicBezTo>
                    <a:pt x="0" y="860"/>
                    <a:pt x="0" y="1032"/>
                    <a:pt x="35" y="1204"/>
                  </a:cubicBezTo>
                  <a:lnTo>
                    <a:pt x="103" y="1753"/>
                  </a:lnTo>
                  <a:cubicBezTo>
                    <a:pt x="172" y="2235"/>
                    <a:pt x="275" y="2681"/>
                    <a:pt x="378" y="3128"/>
                  </a:cubicBezTo>
                  <a:cubicBezTo>
                    <a:pt x="653" y="4262"/>
                    <a:pt x="997" y="5362"/>
                    <a:pt x="1375" y="6428"/>
                  </a:cubicBezTo>
                  <a:cubicBezTo>
                    <a:pt x="1822" y="7631"/>
                    <a:pt x="2269" y="8868"/>
                    <a:pt x="2681" y="10140"/>
                  </a:cubicBezTo>
                  <a:cubicBezTo>
                    <a:pt x="2784" y="10449"/>
                    <a:pt x="2853" y="10793"/>
                    <a:pt x="2956" y="11102"/>
                  </a:cubicBezTo>
                  <a:cubicBezTo>
                    <a:pt x="3025" y="11411"/>
                    <a:pt x="3093" y="11721"/>
                    <a:pt x="3128" y="12030"/>
                  </a:cubicBezTo>
                  <a:cubicBezTo>
                    <a:pt x="3197" y="12305"/>
                    <a:pt x="3231" y="12717"/>
                    <a:pt x="3300" y="13027"/>
                  </a:cubicBezTo>
                  <a:cubicBezTo>
                    <a:pt x="3403" y="13336"/>
                    <a:pt x="3471" y="13645"/>
                    <a:pt x="3540" y="13955"/>
                  </a:cubicBezTo>
                  <a:cubicBezTo>
                    <a:pt x="3918" y="15089"/>
                    <a:pt x="4331" y="16154"/>
                    <a:pt x="4846" y="17185"/>
                  </a:cubicBezTo>
                  <a:cubicBezTo>
                    <a:pt x="5259" y="18113"/>
                    <a:pt x="5706" y="18835"/>
                    <a:pt x="5980" y="19351"/>
                  </a:cubicBezTo>
                  <a:cubicBezTo>
                    <a:pt x="6255" y="19832"/>
                    <a:pt x="6427" y="20141"/>
                    <a:pt x="6427" y="20141"/>
                  </a:cubicBezTo>
                  <a:lnTo>
                    <a:pt x="6049" y="19282"/>
                  </a:lnTo>
                  <a:cubicBezTo>
                    <a:pt x="5843" y="18766"/>
                    <a:pt x="5534" y="17976"/>
                    <a:pt x="5156" y="17048"/>
                  </a:cubicBezTo>
                  <a:cubicBezTo>
                    <a:pt x="4812" y="16120"/>
                    <a:pt x="4399" y="14986"/>
                    <a:pt x="4090" y="13817"/>
                  </a:cubicBezTo>
                  <a:cubicBezTo>
                    <a:pt x="4021" y="13508"/>
                    <a:pt x="3953" y="13199"/>
                    <a:pt x="3884" y="12889"/>
                  </a:cubicBezTo>
                  <a:cubicBezTo>
                    <a:pt x="3850" y="12752"/>
                    <a:pt x="3815" y="12580"/>
                    <a:pt x="3815" y="12442"/>
                  </a:cubicBezTo>
                  <a:lnTo>
                    <a:pt x="3746" y="11927"/>
                  </a:lnTo>
                  <a:cubicBezTo>
                    <a:pt x="3712" y="11618"/>
                    <a:pt x="3643" y="11274"/>
                    <a:pt x="3575" y="10930"/>
                  </a:cubicBezTo>
                  <a:cubicBezTo>
                    <a:pt x="3471" y="10586"/>
                    <a:pt x="3403" y="10277"/>
                    <a:pt x="3300" y="9933"/>
                  </a:cubicBezTo>
                  <a:cubicBezTo>
                    <a:pt x="3093" y="9280"/>
                    <a:pt x="2853" y="8662"/>
                    <a:pt x="2612" y="8043"/>
                  </a:cubicBezTo>
                  <a:cubicBezTo>
                    <a:pt x="2372" y="7424"/>
                    <a:pt x="2131" y="6806"/>
                    <a:pt x="1890" y="6221"/>
                  </a:cubicBezTo>
                  <a:cubicBezTo>
                    <a:pt x="1444" y="5053"/>
                    <a:pt x="1031" y="3953"/>
                    <a:pt x="722" y="3025"/>
                  </a:cubicBezTo>
                  <a:cubicBezTo>
                    <a:pt x="619" y="2785"/>
                    <a:pt x="550" y="2544"/>
                    <a:pt x="481" y="2338"/>
                  </a:cubicBezTo>
                  <a:cubicBezTo>
                    <a:pt x="447" y="2131"/>
                    <a:pt x="344" y="1891"/>
                    <a:pt x="309" y="1719"/>
                  </a:cubicBezTo>
                  <a:lnTo>
                    <a:pt x="172" y="1169"/>
                  </a:lnTo>
                  <a:lnTo>
                    <a:pt x="103" y="688"/>
                  </a:lnTo>
                  <a:cubicBezTo>
                    <a:pt x="69" y="482"/>
                    <a:pt x="35" y="24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a:extLst>
                <a:ext uri="{FF2B5EF4-FFF2-40B4-BE49-F238E27FC236}">
                  <a16:creationId xmlns:a16="http://schemas.microsoft.com/office/drawing/2014/main" id="{1911B0B5-123A-F38B-091B-672368619A27}"/>
                </a:ext>
              </a:extLst>
            </p:cNvPr>
            <p:cNvSpPr/>
            <p:nvPr/>
          </p:nvSpPr>
          <p:spPr>
            <a:xfrm>
              <a:off x="13934450" y="1909138"/>
              <a:ext cx="247475" cy="307625"/>
            </a:xfrm>
            <a:custGeom>
              <a:avLst/>
              <a:gdLst/>
              <a:ahLst/>
              <a:cxnLst/>
              <a:rect l="l" t="t" r="r" b="b"/>
              <a:pathLst>
                <a:path w="9899" h="12305" extrusionOk="0">
                  <a:moveTo>
                    <a:pt x="0" y="1"/>
                  </a:moveTo>
                  <a:lnTo>
                    <a:pt x="241" y="654"/>
                  </a:lnTo>
                  <a:cubicBezTo>
                    <a:pt x="310" y="860"/>
                    <a:pt x="447" y="1100"/>
                    <a:pt x="550" y="1375"/>
                  </a:cubicBezTo>
                  <a:cubicBezTo>
                    <a:pt x="688" y="1650"/>
                    <a:pt x="860" y="1960"/>
                    <a:pt x="1066" y="2269"/>
                  </a:cubicBezTo>
                  <a:cubicBezTo>
                    <a:pt x="1238" y="2578"/>
                    <a:pt x="1478" y="2922"/>
                    <a:pt x="1719" y="3300"/>
                  </a:cubicBezTo>
                  <a:cubicBezTo>
                    <a:pt x="1925" y="3644"/>
                    <a:pt x="2200" y="4022"/>
                    <a:pt x="2475" y="4400"/>
                  </a:cubicBezTo>
                  <a:cubicBezTo>
                    <a:pt x="3059" y="5122"/>
                    <a:pt x="3678" y="5912"/>
                    <a:pt x="4297" y="6668"/>
                  </a:cubicBezTo>
                  <a:cubicBezTo>
                    <a:pt x="4950" y="7424"/>
                    <a:pt x="5603" y="8181"/>
                    <a:pt x="6256" y="8834"/>
                  </a:cubicBezTo>
                  <a:cubicBezTo>
                    <a:pt x="6943" y="9487"/>
                    <a:pt x="7527" y="10105"/>
                    <a:pt x="8043" y="10621"/>
                  </a:cubicBezTo>
                  <a:cubicBezTo>
                    <a:pt x="9143" y="11686"/>
                    <a:pt x="9899" y="12305"/>
                    <a:pt x="9899" y="12305"/>
                  </a:cubicBezTo>
                  <a:cubicBezTo>
                    <a:pt x="9899" y="12305"/>
                    <a:pt x="9315" y="11514"/>
                    <a:pt x="8352" y="10380"/>
                  </a:cubicBezTo>
                  <a:cubicBezTo>
                    <a:pt x="7871" y="9796"/>
                    <a:pt x="7321" y="9143"/>
                    <a:pt x="6737" y="8421"/>
                  </a:cubicBezTo>
                  <a:lnTo>
                    <a:pt x="4846" y="6222"/>
                  </a:lnTo>
                  <a:lnTo>
                    <a:pt x="2990" y="3988"/>
                  </a:lnTo>
                  <a:cubicBezTo>
                    <a:pt x="2716" y="3644"/>
                    <a:pt x="2406" y="3300"/>
                    <a:pt x="2131" y="2956"/>
                  </a:cubicBezTo>
                  <a:cubicBezTo>
                    <a:pt x="1856" y="2647"/>
                    <a:pt x="1616" y="2338"/>
                    <a:pt x="1375" y="2028"/>
                  </a:cubicBezTo>
                  <a:cubicBezTo>
                    <a:pt x="1169" y="1753"/>
                    <a:pt x="963" y="1479"/>
                    <a:pt x="791" y="1238"/>
                  </a:cubicBezTo>
                  <a:cubicBezTo>
                    <a:pt x="619" y="997"/>
                    <a:pt x="447" y="791"/>
                    <a:pt x="344" y="585"/>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a:extLst>
                <a:ext uri="{FF2B5EF4-FFF2-40B4-BE49-F238E27FC236}">
                  <a16:creationId xmlns:a16="http://schemas.microsoft.com/office/drawing/2014/main" id="{0F4D39B3-FA2E-F6FE-DF15-EE62143755A5}"/>
                </a:ext>
              </a:extLst>
            </p:cNvPr>
            <p:cNvSpPr/>
            <p:nvPr/>
          </p:nvSpPr>
          <p:spPr>
            <a:xfrm>
              <a:off x="13880325" y="2081838"/>
              <a:ext cx="274975" cy="162425"/>
            </a:xfrm>
            <a:custGeom>
              <a:avLst/>
              <a:gdLst/>
              <a:ahLst/>
              <a:cxnLst/>
              <a:rect l="l" t="t" r="r" b="b"/>
              <a:pathLst>
                <a:path w="10999" h="6497" extrusionOk="0">
                  <a:moveTo>
                    <a:pt x="0" y="1"/>
                  </a:moveTo>
                  <a:lnTo>
                    <a:pt x="0" y="1"/>
                  </a:lnTo>
                  <a:cubicBezTo>
                    <a:pt x="0" y="1"/>
                    <a:pt x="69" y="207"/>
                    <a:pt x="241" y="551"/>
                  </a:cubicBezTo>
                  <a:cubicBezTo>
                    <a:pt x="309" y="757"/>
                    <a:pt x="412" y="929"/>
                    <a:pt x="516" y="1135"/>
                  </a:cubicBezTo>
                  <a:cubicBezTo>
                    <a:pt x="653" y="1341"/>
                    <a:pt x="791" y="1582"/>
                    <a:pt x="997" y="1857"/>
                  </a:cubicBezTo>
                  <a:cubicBezTo>
                    <a:pt x="1169" y="2132"/>
                    <a:pt x="1409" y="2372"/>
                    <a:pt x="1650" y="2647"/>
                  </a:cubicBezTo>
                  <a:cubicBezTo>
                    <a:pt x="1925" y="2922"/>
                    <a:pt x="2200" y="3197"/>
                    <a:pt x="2509" y="3438"/>
                  </a:cubicBezTo>
                  <a:cubicBezTo>
                    <a:pt x="2818" y="3678"/>
                    <a:pt x="3162" y="3919"/>
                    <a:pt x="3506" y="4160"/>
                  </a:cubicBezTo>
                  <a:cubicBezTo>
                    <a:pt x="3849" y="4400"/>
                    <a:pt x="4193" y="4572"/>
                    <a:pt x="4571" y="4778"/>
                  </a:cubicBezTo>
                  <a:cubicBezTo>
                    <a:pt x="4949" y="4985"/>
                    <a:pt x="5327" y="5156"/>
                    <a:pt x="5740" y="5294"/>
                  </a:cubicBezTo>
                  <a:cubicBezTo>
                    <a:pt x="6118" y="5466"/>
                    <a:pt x="6496" y="5603"/>
                    <a:pt x="6874" y="5741"/>
                  </a:cubicBezTo>
                  <a:cubicBezTo>
                    <a:pt x="7252" y="5878"/>
                    <a:pt x="7596" y="5981"/>
                    <a:pt x="7939" y="6050"/>
                  </a:cubicBezTo>
                  <a:cubicBezTo>
                    <a:pt x="8283" y="6153"/>
                    <a:pt x="8627" y="6222"/>
                    <a:pt x="8936" y="6291"/>
                  </a:cubicBezTo>
                  <a:cubicBezTo>
                    <a:pt x="9624" y="6428"/>
                    <a:pt x="10311" y="6497"/>
                    <a:pt x="10998" y="6497"/>
                  </a:cubicBezTo>
                  <a:lnTo>
                    <a:pt x="10448" y="6325"/>
                  </a:lnTo>
                  <a:lnTo>
                    <a:pt x="9830" y="6153"/>
                  </a:lnTo>
                  <a:lnTo>
                    <a:pt x="9005" y="5878"/>
                  </a:lnTo>
                  <a:cubicBezTo>
                    <a:pt x="8455" y="5672"/>
                    <a:pt x="7768" y="5466"/>
                    <a:pt x="7046" y="5156"/>
                  </a:cubicBezTo>
                  <a:cubicBezTo>
                    <a:pt x="6702" y="5019"/>
                    <a:pt x="6358" y="4847"/>
                    <a:pt x="5980" y="4675"/>
                  </a:cubicBezTo>
                  <a:cubicBezTo>
                    <a:pt x="5602" y="4538"/>
                    <a:pt x="5259" y="4332"/>
                    <a:pt x="4881" y="4160"/>
                  </a:cubicBezTo>
                  <a:cubicBezTo>
                    <a:pt x="4537" y="3988"/>
                    <a:pt x="4193" y="3782"/>
                    <a:pt x="3849" y="3575"/>
                  </a:cubicBezTo>
                  <a:cubicBezTo>
                    <a:pt x="3471" y="3369"/>
                    <a:pt x="3162" y="3129"/>
                    <a:pt x="2853" y="2922"/>
                  </a:cubicBezTo>
                  <a:cubicBezTo>
                    <a:pt x="2578" y="2716"/>
                    <a:pt x="2268" y="2510"/>
                    <a:pt x="1993" y="2269"/>
                  </a:cubicBezTo>
                  <a:cubicBezTo>
                    <a:pt x="1753" y="2029"/>
                    <a:pt x="1512" y="1823"/>
                    <a:pt x="1306" y="1616"/>
                  </a:cubicBezTo>
                  <a:cubicBezTo>
                    <a:pt x="1065" y="1376"/>
                    <a:pt x="894" y="1169"/>
                    <a:pt x="722" y="998"/>
                  </a:cubicBezTo>
                  <a:cubicBezTo>
                    <a:pt x="550" y="791"/>
                    <a:pt x="447" y="620"/>
                    <a:pt x="344" y="48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a:extLst>
                <a:ext uri="{FF2B5EF4-FFF2-40B4-BE49-F238E27FC236}">
                  <a16:creationId xmlns:a16="http://schemas.microsoft.com/office/drawing/2014/main" id="{0AC4837F-75B9-F2A4-4BBF-05AE90B0DA1B}"/>
                </a:ext>
              </a:extLst>
            </p:cNvPr>
            <p:cNvSpPr/>
            <p:nvPr/>
          </p:nvSpPr>
          <p:spPr>
            <a:xfrm>
              <a:off x="14167300" y="2236513"/>
              <a:ext cx="377225" cy="381525"/>
            </a:xfrm>
            <a:custGeom>
              <a:avLst/>
              <a:gdLst/>
              <a:ahLst/>
              <a:cxnLst/>
              <a:rect l="l" t="t" r="r" b="b"/>
              <a:pathLst>
                <a:path w="15089" h="15261" extrusionOk="0">
                  <a:moveTo>
                    <a:pt x="1" y="0"/>
                  </a:moveTo>
                  <a:lnTo>
                    <a:pt x="2131" y="2681"/>
                  </a:lnTo>
                  <a:cubicBezTo>
                    <a:pt x="2784" y="3506"/>
                    <a:pt x="3506" y="4434"/>
                    <a:pt x="4262" y="5500"/>
                  </a:cubicBezTo>
                  <a:cubicBezTo>
                    <a:pt x="4640" y="5981"/>
                    <a:pt x="5019" y="6531"/>
                    <a:pt x="5362" y="7115"/>
                  </a:cubicBezTo>
                  <a:cubicBezTo>
                    <a:pt x="5534" y="7390"/>
                    <a:pt x="5706" y="7665"/>
                    <a:pt x="5878" y="7974"/>
                  </a:cubicBezTo>
                  <a:lnTo>
                    <a:pt x="6290" y="8868"/>
                  </a:lnTo>
                  <a:cubicBezTo>
                    <a:pt x="6634" y="9487"/>
                    <a:pt x="7012" y="10105"/>
                    <a:pt x="7459" y="10655"/>
                  </a:cubicBezTo>
                  <a:cubicBezTo>
                    <a:pt x="7906" y="11171"/>
                    <a:pt x="8352" y="11652"/>
                    <a:pt x="8868" y="12099"/>
                  </a:cubicBezTo>
                  <a:cubicBezTo>
                    <a:pt x="9349" y="12545"/>
                    <a:pt x="9830" y="12923"/>
                    <a:pt x="10380" y="13267"/>
                  </a:cubicBezTo>
                  <a:cubicBezTo>
                    <a:pt x="10827" y="13576"/>
                    <a:pt x="11308" y="13886"/>
                    <a:pt x="11824" y="14126"/>
                  </a:cubicBezTo>
                  <a:cubicBezTo>
                    <a:pt x="12236" y="14333"/>
                    <a:pt x="12683" y="14539"/>
                    <a:pt x="13130" y="14676"/>
                  </a:cubicBezTo>
                  <a:cubicBezTo>
                    <a:pt x="13508" y="14848"/>
                    <a:pt x="13886" y="14951"/>
                    <a:pt x="14161" y="15054"/>
                  </a:cubicBezTo>
                  <a:cubicBezTo>
                    <a:pt x="14436" y="15123"/>
                    <a:pt x="14676" y="15157"/>
                    <a:pt x="14848" y="15192"/>
                  </a:cubicBezTo>
                  <a:lnTo>
                    <a:pt x="15089" y="15261"/>
                  </a:lnTo>
                  <a:lnTo>
                    <a:pt x="14230" y="14917"/>
                  </a:lnTo>
                  <a:cubicBezTo>
                    <a:pt x="13955" y="14779"/>
                    <a:pt x="13611" y="14642"/>
                    <a:pt x="13233" y="14436"/>
                  </a:cubicBezTo>
                  <a:cubicBezTo>
                    <a:pt x="12889" y="14264"/>
                    <a:pt x="12477" y="14023"/>
                    <a:pt x="12030" y="13783"/>
                  </a:cubicBezTo>
                  <a:cubicBezTo>
                    <a:pt x="11583" y="13508"/>
                    <a:pt x="11136" y="13198"/>
                    <a:pt x="10690" y="12855"/>
                  </a:cubicBezTo>
                  <a:cubicBezTo>
                    <a:pt x="10208" y="12477"/>
                    <a:pt x="9727" y="12099"/>
                    <a:pt x="9280" y="11652"/>
                  </a:cubicBezTo>
                  <a:cubicBezTo>
                    <a:pt x="8352" y="10758"/>
                    <a:pt x="7562" y="9727"/>
                    <a:pt x="6943" y="8559"/>
                  </a:cubicBezTo>
                  <a:lnTo>
                    <a:pt x="6462" y="7631"/>
                  </a:lnTo>
                  <a:cubicBezTo>
                    <a:pt x="6290" y="7321"/>
                    <a:pt x="6118" y="7012"/>
                    <a:pt x="5912" y="6737"/>
                  </a:cubicBezTo>
                  <a:cubicBezTo>
                    <a:pt x="5568" y="6153"/>
                    <a:pt x="5122" y="5637"/>
                    <a:pt x="4744" y="5122"/>
                  </a:cubicBezTo>
                  <a:cubicBezTo>
                    <a:pt x="3953" y="4090"/>
                    <a:pt x="3128" y="3197"/>
                    <a:pt x="2441" y="2441"/>
                  </a:cubicBezTo>
                  <a:cubicBezTo>
                    <a:pt x="1719" y="1685"/>
                    <a:pt x="1100" y="1066"/>
                    <a:pt x="688" y="653"/>
                  </a:cubicBezTo>
                  <a:cubicBezTo>
                    <a:pt x="276" y="241"/>
                    <a:pt x="1"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a:extLst>
                <a:ext uri="{FF2B5EF4-FFF2-40B4-BE49-F238E27FC236}">
                  <a16:creationId xmlns:a16="http://schemas.microsoft.com/office/drawing/2014/main" id="{FC9AB0A4-62F4-9519-7BB1-810AC01292C1}"/>
                </a:ext>
              </a:extLst>
            </p:cNvPr>
            <p:cNvSpPr/>
            <p:nvPr/>
          </p:nvSpPr>
          <p:spPr>
            <a:xfrm>
              <a:off x="14261825" y="2175513"/>
              <a:ext cx="499225" cy="359175"/>
            </a:xfrm>
            <a:custGeom>
              <a:avLst/>
              <a:gdLst/>
              <a:ahLst/>
              <a:cxnLst/>
              <a:rect l="l" t="t" r="r" b="b"/>
              <a:pathLst>
                <a:path w="19969" h="14367" extrusionOk="0">
                  <a:moveTo>
                    <a:pt x="0" y="0"/>
                  </a:moveTo>
                  <a:lnTo>
                    <a:pt x="172" y="241"/>
                  </a:lnTo>
                  <a:cubicBezTo>
                    <a:pt x="275" y="378"/>
                    <a:pt x="378" y="619"/>
                    <a:pt x="584" y="894"/>
                  </a:cubicBezTo>
                  <a:cubicBezTo>
                    <a:pt x="825" y="1238"/>
                    <a:pt x="1100" y="1547"/>
                    <a:pt x="1375" y="1856"/>
                  </a:cubicBezTo>
                  <a:cubicBezTo>
                    <a:pt x="1719" y="2234"/>
                    <a:pt x="2097" y="2612"/>
                    <a:pt x="2544" y="2956"/>
                  </a:cubicBezTo>
                  <a:cubicBezTo>
                    <a:pt x="3025" y="3368"/>
                    <a:pt x="3506" y="3747"/>
                    <a:pt x="4056" y="4125"/>
                  </a:cubicBezTo>
                  <a:cubicBezTo>
                    <a:pt x="4606" y="4503"/>
                    <a:pt x="5224" y="4846"/>
                    <a:pt x="5843" y="5224"/>
                  </a:cubicBezTo>
                  <a:cubicBezTo>
                    <a:pt x="6462" y="5602"/>
                    <a:pt x="7080" y="6015"/>
                    <a:pt x="7733" y="6427"/>
                  </a:cubicBezTo>
                  <a:cubicBezTo>
                    <a:pt x="8352" y="6840"/>
                    <a:pt x="8936" y="7287"/>
                    <a:pt x="9486" y="7802"/>
                  </a:cubicBezTo>
                  <a:cubicBezTo>
                    <a:pt x="9761" y="8077"/>
                    <a:pt x="10036" y="8352"/>
                    <a:pt x="10277" y="8627"/>
                  </a:cubicBezTo>
                  <a:cubicBezTo>
                    <a:pt x="10517" y="8902"/>
                    <a:pt x="10792" y="9211"/>
                    <a:pt x="11102" y="9486"/>
                  </a:cubicBezTo>
                  <a:cubicBezTo>
                    <a:pt x="11342" y="9761"/>
                    <a:pt x="11652" y="10002"/>
                    <a:pt x="11961" y="10242"/>
                  </a:cubicBezTo>
                  <a:cubicBezTo>
                    <a:pt x="12236" y="10517"/>
                    <a:pt x="12545" y="10724"/>
                    <a:pt x="12854" y="10930"/>
                  </a:cubicBezTo>
                  <a:cubicBezTo>
                    <a:pt x="13404" y="11342"/>
                    <a:pt x="14023" y="11720"/>
                    <a:pt x="14642" y="12064"/>
                  </a:cubicBezTo>
                  <a:cubicBezTo>
                    <a:pt x="15226" y="12408"/>
                    <a:pt x="15776" y="12683"/>
                    <a:pt x="16326" y="12923"/>
                  </a:cubicBezTo>
                  <a:cubicBezTo>
                    <a:pt x="17494" y="13508"/>
                    <a:pt x="18732" y="13989"/>
                    <a:pt x="19969" y="14367"/>
                  </a:cubicBezTo>
                  <a:cubicBezTo>
                    <a:pt x="19969" y="14367"/>
                    <a:pt x="19625" y="14195"/>
                    <a:pt x="19007" y="13886"/>
                  </a:cubicBezTo>
                  <a:cubicBezTo>
                    <a:pt x="18388" y="13611"/>
                    <a:pt x="17529" y="13164"/>
                    <a:pt x="16532" y="12580"/>
                  </a:cubicBezTo>
                  <a:cubicBezTo>
                    <a:pt x="16051" y="12305"/>
                    <a:pt x="15501" y="11961"/>
                    <a:pt x="14951" y="11617"/>
                  </a:cubicBezTo>
                  <a:cubicBezTo>
                    <a:pt x="14367" y="11273"/>
                    <a:pt x="13817" y="10861"/>
                    <a:pt x="13233" y="10414"/>
                  </a:cubicBezTo>
                  <a:cubicBezTo>
                    <a:pt x="12648" y="10002"/>
                    <a:pt x="12064" y="9521"/>
                    <a:pt x="11548" y="9005"/>
                  </a:cubicBezTo>
                  <a:cubicBezTo>
                    <a:pt x="11273" y="8730"/>
                    <a:pt x="11067" y="8455"/>
                    <a:pt x="10792" y="8146"/>
                  </a:cubicBezTo>
                  <a:cubicBezTo>
                    <a:pt x="10517" y="7871"/>
                    <a:pt x="10277" y="7562"/>
                    <a:pt x="9967" y="7287"/>
                  </a:cubicBezTo>
                  <a:cubicBezTo>
                    <a:pt x="9383" y="6771"/>
                    <a:pt x="8764" y="6256"/>
                    <a:pt x="8111" y="5843"/>
                  </a:cubicBezTo>
                  <a:cubicBezTo>
                    <a:pt x="7458" y="5431"/>
                    <a:pt x="6771" y="5053"/>
                    <a:pt x="6152" y="4674"/>
                  </a:cubicBezTo>
                  <a:cubicBezTo>
                    <a:pt x="5499" y="4331"/>
                    <a:pt x="4915" y="3987"/>
                    <a:pt x="4331" y="3643"/>
                  </a:cubicBezTo>
                  <a:cubicBezTo>
                    <a:pt x="3746" y="3334"/>
                    <a:pt x="3231" y="2990"/>
                    <a:pt x="2784" y="2647"/>
                  </a:cubicBezTo>
                  <a:cubicBezTo>
                    <a:pt x="2337" y="2337"/>
                    <a:pt x="1959" y="2028"/>
                    <a:pt x="1547" y="1650"/>
                  </a:cubicBezTo>
                  <a:cubicBezTo>
                    <a:pt x="1272" y="1375"/>
                    <a:pt x="963" y="1100"/>
                    <a:pt x="688" y="791"/>
                  </a:cubicBezTo>
                  <a:cubicBezTo>
                    <a:pt x="275" y="275"/>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a:extLst>
                <a:ext uri="{FF2B5EF4-FFF2-40B4-BE49-F238E27FC236}">
                  <a16:creationId xmlns:a16="http://schemas.microsoft.com/office/drawing/2014/main" id="{E3075FB2-765A-1DDD-7611-9C9A16DE87DC}"/>
                </a:ext>
              </a:extLst>
            </p:cNvPr>
            <p:cNvSpPr/>
            <p:nvPr/>
          </p:nvSpPr>
          <p:spPr>
            <a:xfrm>
              <a:off x="14439675" y="2068113"/>
              <a:ext cx="531050" cy="283550"/>
            </a:xfrm>
            <a:custGeom>
              <a:avLst/>
              <a:gdLst/>
              <a:ahLst/>
              <a:cxnLst/>
              <a:rect l="l" t="t" r="r" b="b"/>
              <a:pathLst>
                <a:path w="21242" h="11342" extrusionOk="0">
                  <a:moveTo>
                    <a:pt x="1" y="0"/>
                  </a:moveTo>
                  <a:lnTo>
                    <a:pt x="104" y="275"/>
                  </a:lnTo>
                  <a:cubicBezTo>
                    <a:pt x="138" y="344"/>
                    <a:pt x="173" y="447"/>
                    <a:pt x="207" y="584"/>
                  </a:cubicBezTo>
                  <a:lnTo>
                    <a:pt x="448" y="997"/>
                  </a:lnTo>
                  <a:cubicBezTo>
                    <a:pt x="654" y="1375"/>
                    <a:pt x="894" y="1718"/>
                    <a:pt x="1135" y="2028"/>
                  </a:cubicBezTo>
                  <a:cubicBezTo>
                    <a:pt x="1513" y="2440"/>
                    <a:pt x="1891" y="2818"/>
                    <a:pt x="2269" y="3162"/>
                  </a:cubicBezTo>
                  <a:lnTo>
                    <a:pt x="2991" y="3746"/>
                  </a:lnTo>
                  <a:cubicBezTo>
                    <a:pt x="3231" y="3953"/>
                    <a:pt x="3506" y="4159"/>
                    <a:pt x="3781" y="4331"/>
                  </a:cubicBezTo>
                  <a:cubicBezTo>
                    <a:pt x="4331" y="4743"/>
                    <a:pt x="4916" y="5121"/>
                    <a:pt x="5500" y="5534"/>
                  </a:cubicBezTo>
                  <a:cubicBezTo>
                    <a:pt x="6119" y="5912"/>
                    <a:pt x="6772" y="6324"/>
                    <a:pt x="7425" y="6702"/>
                  </a:cubicBezTo>
                  <a:lnTo>
                    <a:pt x="9384" y="7905"/>
                  </a:lnTo>
                  <a:cubicBezTo>
                    <a:pt x="10071" y="8317"/>
                    <a:pt x="10724" y="8730"/>
                    <a:pt x="11411" y="9108"/>
                  </a:cubicBezTo>
                  <a:cubicBezTo>
                    <a:pt x="12065" y="9452"/>
                    <a:pt x="12752" y="9795"/>
                    <a:pt x="13474" y="10070"/>
                  </a:cubicBezTo>
                  <a:cubicBezTo>
                    <a:pt x="13817" y="10173"/>
                    <a:pt x="14161" y="10311"/>
                    <a:pt x="14505" y="10414"/>
                  </a:cubicBezTo>
                  <a:lnTo>
                    <a:pt x="15501" y="10723"/>
                  </a:lnTo>
                  <a:cubicBezTo>
                    <a:pt x="16155" y="10895"/>
                    <a:pt x="16773" y="11033"/>
                    <a:pt x="17357" y="11101"/>
                  </a:cubicBezTo>
                  <a:cubicBezTo>
                    <a:pt x="18285" y="11273"/>
                    <a:pt x="19213" y="11342"/>
                    <a:pt x="20176" y="11342"/>
                  </a:cubicBezTo>
                  <a:cubicBezTo>
                    <a:pt x="20519" y="11308"/>
                    <a:pt x="20898" y="11308"/>
                    <a:pt x="21241" y="11239"/>
                  </a:cubicBezTo>
                  <a:cubicBezTo>
                    <a:pt x="21241" y="11239"/>
                    <a:pt x="20829" y="11239"/>
                    <a:pt x="20176" y="11170"/>
                  </a:cubicBezTo>
                  <a:cubicBezTo>
                    <a:pt x="19248" y="11067"/>
                    <a:pt x="18320" y="10895"/>
                    <a:pt x="17426" y="10689"/>
                  </a:cubicBezTo>
                  <a:cubicBezTo>
                    <a:pt x="16842" y="10552"/>
                    <a:pt x="16258" y="10380"/>
                    <a:pt x="15639" y="10208"/>
                  </a:cubicBezTo>
                  <a:lnTo>
                    <a:pt x="14677" y="9864"/>
                  </a:lnTo>
                  <a:lnTo>
                    <a:pt x="13714" y="9452"/>
                  </a:lnTo>
                  <a:cubicBezTo>
                    <a:pt x="13027" y="9177"/>
                    <a:pt x="12374" y="8833"/>
                    <a:pt x="11721" y="8489"/>
                  </a:cubicBezTo>
                  <a:cubicBezTo>
                    <a:pt x="11068" y="8111"/>
                    <a:pt x="10449" y="7699"/>
                    <a:pt x="9762" y="7286"/>
                  </a:cubicBezTo>
                  <a:lnTo>
                    <a:pt x="5844" y="4984"/>
                  </a:lnTo>
                  <a:cubicBezTo>
                    <a:pt x="5225" y="4606"/>
                    <a:pt x="4606" y="4227"/>
                    <a:pt x="4056" y="3884"/>
                  </a:cubicBezTo>
                  <a:cubicBezTo>
                    <a:pt x="3506" y="3506"/>
                    <a:pt x="2991" y="3162"/>
                    <a:pt x="2544" y="2818"/>
                  </a:cubicBezTo>
                  <a:cubicBezTo>
                    <a:pt x="2132" y="2509"/>
                    <a:pt x="1719" y="2165"/>
                    <a:pt x="1341" y="1822"/>
                  </a:cubicBezTo>
                  <a:cubicBezTo>
                    <a:pt x="1032" y="1547"/>
                    <a:pt x="791" y="1237"/>
                    <a:pt x="551" y="928"/>
                  </a:cubicBezTo>
                  <a:lnTo>
                    <a:pt x="310" y="550"/>
                  </a:lnTo>
                  <a:cubicBezTo>
                    <a:pt x="241" y="412"/>
                    <a:pt x="173" y="309"/>
                    <a:pt x="138" y="24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a:extLst>
                <a:ext uri="{FF2B5EF4-FFF2-40B4-BE49-F238E27FC236}">
                  <a16:creationId xmlns:a16="http://schemas.microsoft.com/office/drawing/2014/main" id="{4FBD655D-3FC7-13BB-5362-1F433B240DAC}"/>
                </a:ext>
              </a:extLst>
            </p:cNvPr>
            <p:cNvSpPr/>
            <p:nvPr/>
          </p:nvSpPr>
          <p:spPr>
            <a:xfrm>
              <a:off x="14804850" y="1827513"/>
              <a:ext cx="268125" cy="60825"/>
            </a:xfrm>
            <a:custGeom>
              <a:avLst/>
              <a:gdLst/>
              <a:ahLst/>
              <a:cxnLst/>
              <a:rect l="l" t="t" r="r" b="b"/>
              <a:pathLst>
                <a:path w="10725" h="2433" extrusionOk="0">
                  <a:moveTo>
                    <a:pt x="1" y="1"/>
                  </a:moveTo>
                  <a:lnTo>
                    <a:pt x="1" y="1"/>
                  </a:lnTo>
                  <a:cubicBezTo>
                    <a:pt x="448" y="344"/>
                    <a:pt x="963" y="654"/>
                    <a:pt x="1479" y="894"/>
                  </a:cubicBezTo>
                  <a:cubicBezTo>
                    <a:pt x="2029" y="1169"/>
                    <a:pt x="2579" y="1410"/>
                    <a:pt x="3129" y="1616"/>
                  </a:cubicBezTo>
                  <a:cubicBezTo>
                    <a:pt x="3472" y="1719"/>
                    <a:pt x="3782" y="1822"/>
                    <a:pt x="4125" y="1925"/>
                  </a:cubicBezTo>
                  <a:cubicBezTo>
                    <a:pt x="4435" y="1994"/>
                    <a:pt x="4778" y="2097"/>
                    <a:pt x="5122" y="2166"/>
                  </a:cubicBezTo>
                  <a:cubicBezTo>
                    <a:pt x="5466" y="2200"/>
                    <a:pt x="5809" y="2269"/>
                    <a:pt x="6153" y="2303"/>
                  </a:cubicBezTo>
                  <a:cubicBezTo>
                    <a:pt x="6497" y="2372"/>
                    <a:pt x="6840" y="2372"/>
                    <a:pt x="7184" y="2406"/>
                  </a:cubicBezTo>
                  <a:cubicBezTo>
                    <a:pt x="7339" y="2424"/>
                    <a:pt x="7493" y="2432"/>
                    <a:pt x="7652" y="2432"/>
                  </a:cubicBezTo>
                  <a:cubicBezTo>
                    <a:pt x="7811" y="2432"/>
                    <a:pt x="7975" y="2424"/>
                    <a:pt x="8147" y="2406"/>
                  </a:cubicBezTo>
                  <a:cubicBezTo>
                    <a:pt x="8421" y="2406"/>
                    <a:pt x="8696" y="2406"/>
                    <a:pt x="9006" y="2372"/>
                  </a:cubicBezTo>
                  <a:cubicBezTo>
                    <a:pt x="9418" y="2338"/>
                    <a:pt x="9831" y="2269"/>
                    <a:pt x="10243" y="2166"/>
                  </a:cubicBezTo>
                  <a:cubicBezTo>
                    <a:pt x="10552" y="2097"/>
                    <a:pt x="10724" y="2063"/>
                    <a:pt x="10724" y="2063"/>
                  </a:cubicBezTo>
                  <a:lnTo>
                    <a:pt x="10243" y="2028"/>
                  </a:lnTo>
                  <a:lnTo>
                    <a:pt x="9693" y="2028"/>
                  </a:lnTo>
                  <a:lnTo>
                    <a:pt x="8971" y="1960"/>
                  </a:lnTo>
                  <a:cubicBezTo>
                    <a:pt x="8731" y="1960"/>
                    <a:pt x="8456" y="1925"/>
                    <a:pt x="8147" y="1891"/>
                  </a:cubicBezTo>
                  <a:cubicBezTo>
                    <a:pt x="7872" y="1856"/>
                    <a:pt x="7562" y="1822"/>
                    <a:pt x="7253" y="1788"/>
                  </a:cubicBezTo>
                  <a:cubicBezTo>
                    <a:pt x="6600" y="1685"/>
                    <a:pt x="5947" y="1582"/>
                    <a:pt x="5294" y="1444"/>
                  </a:cubicBezTo>
                  <a:cubicBezTo>
                    <a:pt x="4606" y="1307"/>
                    <a:pt x="3953" y="1169"/>
                    <a:pt x="3335" y="1032"/>
                  </a:cubicBezTo>
                  <a:cubicBezTo>
                    <a:pt x="2716" y="894"/>
                    <a:pt x="2132" y="688"/>
                    <a:pt x="1651" y="550"/>
                  </a:cubicBezTo>
                  <a:cubicBezTo>
                    <a:pt x="654" y="24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8">
            <a:extLst>
              <a:ext uri="{FF2B5EF4-FFF2-40B4-BE49-F238E27FC236}">
                <a16:creationId xmlns:a16="http://schemas.microsoft.com/office/drawing/2014/main" id="{A64F67F7-B4C4-03B5-D02B-7C61C9B52A94}"/>
              </a:ext>
            </a:extLst>
          </p:cNvPr>
          <p:cNvGrpSpPr/>
          <p:nvPr/>
        </p:nvGrpSpPr>
        <p:grpSpPr>
          <a:xfrm rot="833586">
            <a:off x="-404357" y="3642228"/>
            <a:ext cx="2012378" cy="2221505"/>
            <a:chOff x="-175823" y="1731815"/>
            <a:chExt cx="2012473" cy="2221609"/>
          </a:xfrm>
        </p:grpSpPr>
        <p:sp>
          <p:nvSpPr>
            <p:cNvPr id="2582" name="Google Shape;2582;p78">
              <a:extLst>
                <a:ext uri="{FF2B5EF4-FFF2-40B4-BE49-F238E27FC236}">
                  <a16:creationId xmlns:a16="http://schemas.microsoft.com/office/drawing/2014/main" id="{9BC94D2F-CE6B-75ED-755B-2075ABE478B2}"/>
                </a:ext>
              </a:extLst>
            </p:cNvPr>
            <p:cNvSpPr/>
            <p:nvPr/>
          </p:nvSpPr>
          <p:spPr>
            <a:xfrm rot="-5441991">
              <a:off x="-557846" y="2133051"/>
              <a:ext cx="1976698" cy="1188597"/>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78">
              <a:extLst>
                <a:ext uri="{FF2B5EF4-FFF2-40B4-BE49-F238E27FC236}">
                  <a16:creationId xmlns:a16="http://schemas.microsoft.com/office/drawing/2014/main" id="{45CAC5DE-2B43-B8D3-EAAF-0FAFB096CB69}"/>
                </a:ext>
              </a:extLst>
            </p:cNvPr>
            <p:cNvGrpSpPr/>
            <p:nvPr/>
          </p:nvGrpSpPr>
          <p:grpSpPr>
            <a:xfrm rot="7550920" flipH="1">
              <a:off x="-6517" y="2479502"/>
              <a:ext cx="1860701" cy="907909"/>
              <a:chOff x="10083475" y="3839575"/>
              <a:chExt cx="1221925" cy="596225"/>
            </a:xfrm>
          </p:grpSpPr>
          <p:sp>
            <p:nvSpPr>
              <p:cNvPr id="2584" name="Google Shape;2584;p78">
                <a:extLst>
                  <a:ext uri="{FF2B5EF4-FFF2-40B4-BE49-F238E27FC236}">
                    <a16:creationId xmlns:a16="http://schemas.microsoft.com/office/drawing/2014/main" id="{BC462553-15AE-DE1C-01F4-4029CB5D4D1E}"/>
                  </a:ext>
                </a:extLst>
              </p:cNvPr>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a:extLst>
                  <a:ext uri="{FF2B5EF4-FFF2-40B4-BE49-F238E27FC236}">
                    <a16:creationId xmlns:a16="http://schemas.microsoft.com/office/drawing/2014/main" id="{7012DD4A-9649-464C-FFCA-33424B0E3996}"/>
                  </a:ext>
                </a:extLst>
              </p:cNvPr>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6" name="Google Shape;2586;p78">
            <a:extLst>
              <a:ext uri="{FF2B5EF4-FFF2-40B4-BE49-F238E27FC236}">
                <a16:creationId xmlns:a16="http://schemas.microsoft.com/office/drawing/2014/main" id="{1D7B3776-9FED-2FDF-58CF-11B3C0D017A9}"/>
              </a:ext>
            </a:extLst>
          </p:cNvPr>
          <p:cNvGrpSpPr/>
          <p:nvPr/>
        </p:nvGrpSpPr>
        <p:grpSpPr>
          <a:xfrm>
            <a:off x="3856250" y="4654742"/>
            <a:ext cx="1454837" cy="492420"/>
            <a:chOff x="3856250" y="4654742"/>
            <a:chExt cx="1454837" cy="492420"/>
          </a:xfrm>
        </p:grpSpPr>
        <p:sp>
          <p:nvSpPr>
            <p:cNvPr id="2587" name="Google Shape;2587;p78">
              <a:extLst>
                <a:ext uri="{FF2B5EF4-FFF2-40B4-BE49-F238E27FC236}">
                  <a16:creationId xmlns:a16="http://schemas.microsoft.com/office/drawing/2014/main" id="{C3295DBA-67D1-A5A5-3A5C-79027CA8EF9B}"/>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a:extLst>
                <a:ext uri="{FF2B5EF4-FFF2-40B4-BE49-F238E27FC236}">
                  <a16:creationId xmlns:a16="http://schemas.microsoft.com/office/drawing/2014/main" id="{4B3203D4-DB69-C04C-2034-70801A310ADC}"/>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78">
            <a:hlinkClick r:id="rId3" action="ppaction://hlinksldjump"/>
            <a:extLst>
              <a:ext uri="{FF2B5EF4-FFF2-40B4-BE49-F238E27FC236}">
                <a16:creationId xmlns:a16="http://schemas.microsoft.com/office/drawing/2014/main" id="{86A5D726-255A-280E-400A-561967848DEC}"/>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590" name="Google Shape;2590;p78">
            <a:hlinkClick r:id="" action="ppaction://hlinkshowjump?jump=previousslide"/>
            <a:extLst>
              <a:ext uri="{FF2B5EF4-FFF2-40B4-BE49-F238E27FC236}">
                <a16:creationId xmlns:a16="http://schemas.microsoft.com/office/drawing/2014/main" id="{18AE5E3B-8BF8-1587-A748-D659DCFD8457}"/>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a:hlinkClick r:id="" action="ppaction://hlinkshowjump?jump=nextslide"/>
            <a:extLst>
              <a:ext uri="{FF2B5EF4-FFF2-40B4-BE49-F238E27FC236}">
                <a16:creationId xmlns:a16="http://schemas.microsoft.com/office/drawing/2014/main" id="{6B773A2B-0BC1-600A-81B8-797BD88FAA87}"/>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uadroTexto 2">
            <a:extLst>
              <a:ext uri="{FF2B5EF4-FFF2-40B4-BE49-F238E27FC236}">
                <a16:creationId xmlns:a16="http://schemas.microsoft.com/office/drawing/2014/main" id="{C7F1E512-7BFA-320D-7A6E-FE4D84F7D754}"/>
              </a:ext>
            </a:extLst>
          </p:cNvPr>
          <p:cNvSpPr txBox="1"/>
          <p:nvPr/>
        </p:nvSpPr>
        <p:spPr>
          <a:xfrm>
            <a:off x="2242223" y="1210045"/>
            <a:ext cx="6530340" cy="307777"/>
          </a:xfrm>
          <a:prstGeom prst="rect">
            <a:avLst/>
          </a:prstGeom>
          <a:noFill/>
        </p:spPr>
        <p:txBody>
          <a:bodyPr wrap="square">
            <a:spAutoFit/>
          </a:bodyPr>
          <a:lstStyle/>
          <a:p>
            <a:r>
              <a:rPr lang="es-MX" dirty="0"/>
              <a:t>Sitio de lanzamiento con mayor tasa de éxito</a:t>
            </a:r>
            <a:endParaRPr lang="es-CL" dirty="0"/>
          </a:p>
        </p:txBody>
      </p:sp>
      <p:sp>
        <p:nvSpPr>
          <p:cNvPr id="5" name="object 4">
            <a:extLst>
              <a:ext uri="{FF2B5EF4-FFF2-40B4-BE49-F238E27FC236}">
                <a16:creationId xmlns:a16="http://schemas.microsoft.com/office/drawing/2014/main" id="{309138BD-3BF0-BA2F-EA0C-0BCD9D6A752E}"/>
              </a:ext>
            </a:extLst>
          </p:cNvPr>
          <p:cNvSpPr/>
          <p:nvPr/>
        </p:nvSpPr>
        <p:spPr>
          <a:xfrm>
            <a:off x="3651971" y="1690136"/>
            <a:ext cx="2328136" cy="2693970"/>
          </a:xfrm>
          <a:prstGeom prst="rect">
            <a:avLst/>
          </a:prstGeom>
          <a:blipFill>
            <a:blip r:embed="rId4" cstate="print"/>
            <a:stretch>
              <a:fillRect/>
            </a:stretch>
          </a:blipFill>
        </p:spPr>
        <p:txBody>
          <a:bodyPr wrap="square" lIns="0" tIns="0" rIns="0" bIns="0" rtlCol="0"/>
          <a:lstStyle/>
          <a:p>
            <a:endParaRPr dirty="0"/>
          </a:p>
        </p:txBody>
      </p:sp>
      <p:sp>
        <p:nvSpPr>
          <p:cNvPr id="6" name="object 5">
            <a:extLst>
              <a:ext uri="{FF2B5EF4-FFF2-40B4-BE49-F238E27FC236}">
                <a16:creationId xmlns:a16="http://schemas.microsoft.com/office/drawing/2014/main" id="{4E2E1EDC-DAD9-1C20-7B82-B8CA24D00EC7}"/>
              </a:ext>
            </a:extLst>
          </p:cNvPr>
          <p:cNvSpPr/>
          <p:nvPr/>
        </p:nvSpPr>
        <p:spPr>
          <a:xfrm>
            <a:off x="419099" y="1914909"/>
            <a:ext cx="3080261" cy="159690"/>
          </a:xfrm>
          <a:prstGeom prst="rect">
            <a:avLst/>
          </a:prstGeom>
          <a:blipFill>
            <a:blip r:embed="rId5"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E350BB02-BABE-E5FF-8648-C27723D668AD}"/>
              </a:ext>
            </a:extLst>
          </p:cNvPr>
          <p:cNvSpPr/>
          <p:nvPr/>
        </p:nvSpPr>
        <p:spPr>
          <a:xfrm>
            <a:off x="2857940" y="2909212"/>
            <a:ext cx="293949" cy="31938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4466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5">
          <a:extLst>
            <a:ext uri="{FF2B5EF4-FFF2-40B4-BE49-F238E27FC236}">
              <a16:creationId xmlns:a16="http://schemas.microsoft.com/office/drawing/2014/main" id="{C5245E97-6133-B2A6-9192-ED04DF93B5B1}"/>
            </a:ext>
          </a:extLst>
        </p:cNvPr>
        <p:cNvGrpSpPr/>
        <p:nvPr/>
      </p:nvGrpSpPr>
      <p:grpSpPr>
        <a:xfrm>
          <a:off x="0" y="0"/>
          <a:ext cx="0" cy="0"/>
          <a:chOff x="0" y="0"/>
          <a:chExt cx="0" cy="0"/>
        </a:xfrm>
      </p:grpSpPr>
      <p:sp>
        <p:nvSpPr>
          <p:cNvPr id="2146" name="Google Shape;2146;p73">
            <a:extLst>
              <a:ext uri="{FF2B5EF4-FFF2-40B4-BE49-F238E27FC236}">
                <a16:creationId xmlns:a16="http://schemas.microsoft.com/office/drawing/2014/main" id="{50FCAE7B-C0A1-BBCC-86FC-64ED27A041C3}"/>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Masa de carga útil versus éxito versus categoría de versión de refuerzo</a:t>
            </a:r>
          </a:p>
        </p:txBody>
      </p:sp>
      <p:grpSp>
        <p:nvGrpSpPr>
          <p:cNvPr id="2218" name="Google Shape;2218;p73">
            <a:extLst>
              <a:ext uri="{FF2B5EF4-FFF2-40B4-BE49-F238E27FC236}">
                <a16:creationId xmlns:a16="http://schemas.microsoft.com/office/drawing/2014/main" id="{C91C76A4-737E-713B-66F7-1F487065BB59}"/>
              </a:ext>
            </a:extLst>
          </p:cNvPr>
          <p:cNvGrpSpPr/>
          <p:nvPr/>
        </p:nvGrpSpPr>
        <p:grpSpPr>
          <a:xfrm>
            <a:off x="3856250" y="4654742"/>
            <a:ext cx="1454837" cy="492420"/>
            <a:chOff x="3856250" y="4654742"/>
            <a:chExt cx="1454837" cy="492420"/>
          </a:xfrm>
        </p:grpSpPr>
        <p:sp>
          <p:nvSpPr>
            <p:cNvPr id="2219" name="Google Shape;2219;p73">
              <a:extLst>
                <a:ext uri="{FF2B5EF4-FFF2-40B4-BE49-F238E27FC236}">
                  <a16:creationId xmlns:a16="http://schemas.microsoft.com/office/drawing/2014/main" id="{B93B71A8-516E-6875-7A1E-8AA927C4C8CB}"/>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a:extLst>
                <a:ext uri="{FF2B5EF4-FFF2-40B4-BE49-F238E27FC236}">
                  <a16:creationId xmlns:a16="http://schemas.microsoft.com/office/drawing/2014/main" id="{C96E19D9-5909-F05E-BD0D-B49D21173C11}"/>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a:extLst>
              <a:ext uri="{FF2B5EF4-FFF2-40B4-BE49-F238E27FC236}">
                <a16:creationId xmlns:a16="http://schemas.microsoft.com/office/drawing/2014/main" id="{83C13F9C-40F6-32A8-3B23-097801A5E728}"/>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a:extLst>
              <a:ext uri="{FF2B5EF4-FFF2-40B4-BE49-F238E27FC236}">
                <a16:creationId xmlns:a16="http://schemas.microsoft.com/office/drawing/2014/main" id="{E5E3B9FB-007A-0CA8-D68C-C81742D0F8E4}"/>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a:extLst>
              <a:ext uri="{FF2B5EF4-FFF2-40B4-BE49-F238E27FC236}">
                <a16:creationId xmlns:a16="http://schemas.microsoft.com/office/drawing/2014/main" id="{C283FE6F-E66C-5FF4-30DD-90881511496F}"/>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0F2537E9-07CC-E0B0-E67A-6EF66ED8584A}"/>
              </a:ext>
            </a:extLst>
          </p:cNvPr>
          <p:cNvSpPr txBox="1"/>
          <p:nvPr/>
        </p:nvSpPr>
        <p:spPr>
          <a:xfrm>
            <a:off x="416723" y="3869082"/>
            <a:ext cx="8886062" cy="830997"/>
          </a:xfrm>
          <a:prstGeom prst="rect">
            <a:avLst/>
          </a:prstGeom>
          <a:noFill/>
        </p:spPr>
        <p:txBody>
          <a:bodyPr wrap="square">
            <a:spAutoFit/>
          </a:bodyPr>
          <a:lstStyle/>
          <a:p>
            <a:r>
              <a:rPr lang="es-MX" sz="1200" dirty="0"/>
              <a:t>El panel de </a:t>
            </a:r>
            <a:r>
              <a:rPr lang="es-MX" sz="1200" dirty="0" err="1"/>
              <a:t>Plotly</a:t>
            </a:r>
            <a:r>
              <a:rPr lang="es-MX" sz="1200" dirty="0"/>
              <a:t> tiene un selector de rango de carga útil. Sin embargo, esto se establece entre 0 y 10000 en lugar de la carga útil máxima de 15600. La clase indica 1 para un aterrizaje exitoso y 0 para un fracaso. El diagrama de dispersión también tiene en cuenta la categoría de versión de refuerzo en color y el número de lanzamientos en tamaño en puntos. En este rango particular de 0-6000, curiosamente hay dos aterrizajes fallidos con cargas útiles de cero kg.</a:t>
            </a:r>
            <a:endParaRPr lang="es-CL" sz="1200" dirty="0"/>
          </a:p>
        </p:txBody>
      </p:sp>
      <p:sp>
        <p:nvSpPr>
          <p:cNvPr id="2" name="object 4">
            <a:extLst>
              <a:ext uri="{FF2B5EF4-FFF2-40B4-BE49-F238E27FC236}">
                <a16:creationId xmlns:a16="http://schemas.microsoft.com/office/drawing/2014/main" id="{3AC095EC-FA0B-E6C7-733F-B141128261C0}"/>
              </a:ext>
            </a:extLst>
          </p:cNvPr>
          <p:cNvSpPr/>
          <p:nvPr/>
        </p:nvSpPr>
        <p:spPr>
          <a:xfrm>
            <a:off x="197787" y="1534675"/>
            <a:ext cx="8886062" cy="226414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2863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8">
          <a:extLst>
            <a:ext uri="{FF2B5EF4-FFF2-40B4-BE49-F238E27FC236}">
              <a16:creationId xmlns:a16="http://schemas.microsoft.com/office/drawing/2014/main" id="{772166F5-A331-84F7-BF58-8A985E88E46A}"/>
            </a:ext>
          </a:extLst>
        </p:cNvPr>
        <p:cNvGrpSpPr/>
        <p:nvPr/>
      </p:nvGrpSpPr>
      <p:grpSpPr>
        <a:xfrm>
          <a:off x="0" y="0"/>
          <a:ext cx="0" cy="0"/>
          <a:chOff x="0" y="0"/>
          <a:chExt cx="0" cy="0"/>
        </a:xfrm>
      </p:grpSpPr>
      <p:sp>
        <p:nvSpPr>
          <p:cNvPr id="1149" name="Google Shape;1149;p62">
            <a:extLst>
              <a:ext uri="{FF2B5EF4-FFF2-40B4-BE49-F238E27FC236}">
                <a16:creationId xmlns:a16="http://schemas.microsoft.com/office/drawing/2014/main" id="{43624E88-7F9B-9554-53D9-685833640836}"/>
              </a:ext>
            </a:extLst>
          </p:cNvPr>
          <p:cNvSpPr txBox="1">
            <a:spLocks noGrp="1"/>
          </p:cNvSpPr>
          <p:nvPr>
            <p:ph type="ctrTitle"/>
          </p:nvPr>
        </p:nvSpPr>
        <p:spPr>
          <a:xfrm>
            <a:off x="545677" y="1598066"/>
            <a:ext cx="71178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Análisis</a:t>
            </a:r>
            <a:r>
              <a:rPr lang="en-US" dirty="0"/>
              <a:t> </a:t>
            </a:r>
            <a:r>
              <a:rPr lang="en-US" dirty="0" err="1"/>
              <a:t>predictivo</a:t>
            </a:r>
            <a:r>
              <a:rPr lang="en-US" dirty="0"/>
              <a:t> (</a:t>
            </a:r>
            <a:r>
              <a:rPr lang="en-US" dirty="0" err="1"/>
              <a:t>clasificación</a:t>
            </a:r>
            <a:r>
              <a:rPr lang="en-US" dirty="0"/>
              <a:t>)</a:t>
            </a:r>
            <a:endParaRPr lang="en-US" dirty="0">
              <a:solidFill>
                <a:schemeClr val="dk2"/>
              </a:solidFill>
            </a:endParaRPr>
          </a:p>
        </p:txBody>
      </p:sp>
      <p:grpSp>
        <p:nvGrpSpPr>
          <p:cNvPr id="1151" name="Google Shape;1151;p62">
            <a:extLst>
              <a:ext uri="{FF2B5EF4-FFF2-40B4-BE49-F238E27FC236}">
                <a16:creationId xmlns:a16="http://schemas.microsoft.com/office/drawing/2014/main" id="{FDF7B707-4DF1-D21D-1CD0-749D6A65C2E0}"/>
              </a:ext>
            </a:extLst>
          </p:cNvPr>
          <p:cNvGrpSpPr/>
          <p:nvPr/>
        </p:nvGrpSpPr>
        <p:grpSpPr>
          <a:xfrm>
            <a:off x="5204708" y="2088440"/>
            <a:ext cx="4703275" cy="3598898"/>
            <a:chOff x="12584275" y="1481900"/>
            <a:chExt cx="3443100" cy="2634625"/>
          </a:xfrm>
        </p:grpSpPr>
        <p:sp>
          <p:nvSpPr>
            <p:cNvPr id="1152" name="Google Shape;1152;p62">
              <a:extLst>
                <a:ext uri="{FF2B5EF4-FFF2-40B4-BE49-F238E27FC236}">
                  <a16:creationId xmlns:a16="http://schemas.microsoft.com/office/drawing/2014/main" id="{B591A2E4-8137-3DDF-AB56-BB1E0FA81C35}"/>
                </a:ext>
              </a:extLst>
            </p:cNvPr>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2">
              <a:extLst>
                <a:ext uri="{FF2B5EF4-FFF2-40B4-BE49-F238E27FC236}">
                  <a16:creationId xmlns:a16="http://schemas.microsoft.com/office/drawing/2014/main" id="{B3AFB83C-2430-9AD6-1E4F-A1BB6C2FC70E}"/>
                </a:ext>
              </a:extLst>
            </p:cNvPr>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2">
              <a:extLst>
                <a:ext uri="{FF2B5EF4-FFF2-40B4-BE49-F238E27FC236}">
                  <a16:creationId xmlns:a16="http://schemas.microsoft.com/office/drawing/2014/main" id="{2B3D47BF-53E7-CB89-D70E-4B70D19FCA51}"/>
                </a:ext>
              </a:extLst>
            </p:cNvPr>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a:extLst>
                <a:ext uri="{FF2B5EF4-FFF2-40B4-BE49-F238E27FC236}">
                  <a16:creationId xmlns:a16="http://schemas.microsoft.com/office/drawing/2014/main" id="{F3584945-F5B0-21C7-C177-6F52361294E0}"/>
                </a:ext>
              </a:extLst>
            </p:cNvPr>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a:extLst>
                <a:ext uri="{FF2B5EF4-FFF2-40B4-BE49-F238E27FC236}">
                  <a16:creationId xmlns:a16="http://schemas.microsoft.com/office/drawing/2014/main" id="{DB52234F-C589-56E5-A029-9AD3B06FFA3D}"/>
                </a:ext>
              </a:extLst>
            </p:cNvPr>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2">
              <a:extLst>
                <a:ext uri="{FF2B5EF4-FFF2-40B4-BE49-F238E27FC236}">
                  <a16:creationId xmlns:a16="http://schemas.microsoft.com/office/drawing/2014/main" id="{4991913A-BA26-E784-CB93-46EA65D49059}"/>
                </a:ext>
              </a:extLst>
            </p:cNvPr>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2">
              <a:extLst>
                <a:ext uri="{FF2B5EF4-FFF2-40B4-BE49-F238E27FC236}">
                  <a16:creationId xmlns:a16="http://schemas.microsoft.com/office/drawing/2014/main" id="{182AF5E8-6B37-D337-45E4-704CD474CC18}"/>
                </a:ext>
              </a:extLst>
            </p:cNvPr>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2">
              <a:extLst>
                <a:ext uri="{FF2B5EF4-FFF2-40B4-BE49-F238E27FC236}">
                  <a16:creationId xmlns:a16="http://schemas.microsoft.com/office/drawing/2014/main" id="{BCE0CBEC-949C-AB90-E730-A9B5E9D57730}"/>
                </a:ext>
              </a:extLst>
            </p:cNvPr>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2">
              <a:extLst>
                <a:ext uri="{FF2B5EF4-FFF2-40B4-BE49-F238E27FC236}">
                  <a16:creationId xmlns:a16="http://schemas.microsoft.com/office/drawing/2014/main" id="{AB76E729-6468-F5B2-C273-786653F4B6C7}"/>
                </a:ext>
              </a:extLst>
            </p:cNvPr>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2">
              <a:extLst>
                <a:ext uri="{FF2B5EF4-FFF2-40B4-BE49-F238E27FC236}">
                  <a16:creationId xmlns:a16="http://schemas.microsoft.com/office/drawing/2014/main" id="{7BB329D6-6637-738F-1D44-F805AC0FE37C}"/>
                </a:ext>
              </a:extLst>
            </p:cNvPr>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2">
              <a:extLst>
                <a:ext uri="{FF2B5EF4-FFF2-40B4-BE49-F238E27FC236}">
                  <a16:creationId xmlns:a16="http://schemas.microsoft.com/office/drawing/2014/main" id="{D40EC886-2A7E-B691-0EEF-CEA15C529B31}"/>
                </a:ext>
              </a:extLst>
            </p:cNvPr>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2">
              <a:extLst>
                <a:ext uri="{FF2B5EF4-FFF2-40B4-BE49-F238E27FC236}">
                  <a16:creationId xmlns:a16="http://schemas.microsoft.com/office/drawing/2014/main" id="{FDB9BC43-5B7E-392B-CEBD-D2D6B7EDFF90}"/>
                </a:ext>
              </a:extLst>
            </p:cNvPr>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2">
              <a:extLst>
                <a:ext uri="{FF2B5EF4-FFF2-40B4-BE49-F238E27FC236}">
                  <a16:creationId xmlns:a16="http://schemas.microsoft.com/office/drawing/2014/main" id="{799D8472-DE04-A40F-7411-0F8C5208ABC6}"/>
                </a:ext>
              </a:extLst>
            </p:cNvPr>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2">
              <a:extLst>
                <a:ext uri="{FF2B5EF4-FFF2-40B4-BE49-F238E27FC236}">
                  <a16:creationId xmlns:a16="http://schemas.microsoft.com/office/drawing/2014/main" id="{EB455A4C-C28D-72E1-57DA-021F8F0BB58C}"/>
                </a:ext>
              </a:extLst>
            </p:cNvPr>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2">
              <a:extLst>
                <a:ext uri="{FF2B5EF4-FFF2-40B4-BE49-F238E27FC236}">
                  <a16:creationId xmlns:a16="http://schemas.microsoft.com/office/drawing/2014/main" id="{C2C8B20A-CE47-2473-B5C9-D25DBAED88AB}"/>
                </a:ext>
              </a:extLst>
            </p:cNvPr>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2">
              <a:extLst>
                <a:ext uri="{FF2B5EF4-FFF2-40B4-BE49-F238E27FC236}">
                  <a16:creationId xmlns:a16="http://schemas.microsoft.com/office/drawing/2014/main" id="{1D158863-78E3-3CD5-7554-93BE6D92D619}"/>
                </a:ext>
              </a:extLst>
            </p:cNvPr>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2">
              <a:extLst>
                <a:ext uri="{FF2B5EF4-FFF2-40B4-BE49-F238E27FC236}">
                  <a16:creationId xmlns:a16="http://schemas.microsoft.com/office/drawing/2014/main" id="{F832008E-2341-6638-5734-F9C131D4B27E}"/>
                </a:ext>
              </a:extLst>
            </p:cNvPr>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2">
              <a:extLst>
                <a:ext uri="{FF2B5EF4-FFF2-40B4-BE49-F238E27FC236}">
                  <a16:creationId xmlns:a16="http://schemas.microsoft.com/office/drawing/2014/main" id="{A4B5BFEE-1C37-DD45-C3EF-D3D783E82D0E}"/>
                </a:ext>
              </a:extLst>
            </p:cNvPr>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2">
              <a:extLst>
                <a:ext uri="{FF2B5EF4-FFF2-40B4-BE49-F238E27FC236}">
                  <a16:creationId xmlns:a16="http://schemas.microsoft.com/office/drawing/2014/main" id="{A5AC7AC2-287A-46D1-8F9D-D705AF677E7B}"/>
                </a:ext>
              </a:extLst>
            </p:cNvPr>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2">
              <a:extLst>
                <a:ext uri="{FF2B5EF4-FFF2-40B4-BE49-F238E27FC236}">
                  <a16:creationId xmlns:a16="http://schemas.microsoft.com/office/drawing/2014/main" id="{53AA0B89-CD3B-CCA7-A0E9-30282E51D18F}"/>
                </a:ext>
              </a:extLst>
            </p:cNvPr>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2">
              <a:extLst>
                <a:ext uri="{FF2B5EF4-FFF2-40B4-BE49-F238E27FC236}">
                  <a16:creationId xmlns:a16="http://schemas.microsoft.com/office/drawing/2014/main" id="{4EEB9F81-4F4D-3952-940B-E3ADFFE8B2D6}"/>
                </a:ext>
              </a:extLst>
            </p:cNvPr>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2">
              <a:extLst>
                <a:ext uri="{FF2B5EF4-FFF2-40B4-BE49-F238E27FC236}">
                  <a16:creationId xmlns:a16="http://schemas.microsoft.com/office/drawing/2014/main" id="{4F496B75-A4CA-6275-1E59-5B18712AE4AF}"/>
                </a:ext>
              </a:extLst>
            </p:cNvPr>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2">
              <a:extLst>
                <a:ext uri="{FF2B5EF4-FFF2-40B4-BE49-F238E27FC236}">
                  <a16:creationId xmlns:a16="http://schemas.microsoft.com/office/drawing/2014/main" id="{07460926-633B-AA62-1EF8-8855647AE593}"/>
                </a:ext>
              </a:extLst>
            </p:cNvPr>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2">
              <a:extLst>
                <a:ext uri="{FF2B5EF4-FFF2-40B4-BE49-F238E27FC236}">
                  <a16:creationId xmlns:a16="http://schemas.microsoft.com/office/drawing/2014/main" id="{DD041B26-D8A3-7758-2A1D-07E2ED657A98}"/>
                </a:ext>
              </a:extLst>
            </p:cNvPr>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2">
              <a:extLst>
                <a:ext uri="{FF2B5EF4-FFF2-40B4-BE49-F238E27FC236}">
                  <a16:creationId xmlns:a16="http://schemas.microsoft.com/office/drawing/2014/main" id="{FF759B35-877D-5A38-C835-01417C0871BA}"/>
                </a:ext>
              </a:extLst>
            </p:cNvPr>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2">
              <a:extLst>
                <a:ext uri="{FF2B5EF4-FFF2-40B4-BE49-F238E27FC236}">
                  <a16:creationId xmlns:a16="http://schemas.microsoft.com/office/drawing/2014/main" id="{EA60F355-333F-A8AC-60F3-EA46FC8104DA}"/>
                </a:ext>
              </a:extLst>
            </p:cNvPr>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a:extLst>
                <a:ext uri="{FF2B5EF4-FFF2-40B4-BE49-F238E27FC236}">
                  <a16:creationId xmlns:a16="http://schemas.microsoft.com/office/drawing/2014/main" id="{7B9F7EAD-C93C-F80D-C218-31B2D0A25ECF}"/>
                </a:ext>
              </a:extLst>
            </p:cNvPr>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a:extLst>
                <a:ext uri="{FF2B5EF4-FFF2-40B4-BE49-F238E27FC236}">
                  <a16:creationId xmlns:a16="http://schemas.microsoft.com/office/drawing/2014/main" id="{282E5770-FF48-B2A8-BB39-7471B18809A9}"/>
                </a:ext>
              </a:extLst>
            </p:cNvPr>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a:extLst>
                <a:ext uri="{FF2B5EF4-FFF2-40B4-BE49-F238E27FC236}">
                  <a16:creationId xmlns:a16="http://schemas.microsoft.com/office/drawing/2014/main" id="{F1A74F9E-47F5-DDB7-AFC7-091568420034}"/>
                </a:ext>
              </a:extLst>
            </p:cNvPr>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a:extLst>
                <a:ext uri="{FF2B5EF4-FFF2-40B4-BE49-F238E27FC236}">
                  <a16:creationId xmlns:a16="http://schemas.microsoft.com/office/drawing/2014/main" id="{3710A475-7019-8270-344D-F70B709959EB}"/>
                </a:ext>
              </a:extLst>
            </p:cNvPr>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2">
              <a:extLst>
                <a:ext uri="{FF2B5EF4-FFF2-40B4-BE49-F238E27FC236}">
                  <a16:creationId xmlns:a16="http://schemas.microsoft.com/office/drawing/2014/main" id="{B917C139-FCFC-402B-7444-99FE1895A42D}"/>
                </a:ext>
              </a:extLst>
            </p:cNvPr>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2">
              <a:extLst>
                <a:ext uri="{FF2B5EF4-FFF2-40B4-BE49-F238E27FC236}">
                  <a16:creationId xmlns:a16="http://schemas.microsoft.com/office/drawing/2014/main" id="{F1B97710-3C4F-8CBE-D008-242AC2B36D9D}"/>
                </a:ext>
              </a:extLst>
            </p:cNvPr>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a:extLst>
                <a:ext uri="{FF2B5EF4-FFF2-40B4-BE49-F238E27FC236}">
                  <a16:creationId xmlns:a16="http://schemas.microsoft.com/office/drawing/2014/main" id="{767FBE11-CAF6-3280-1782-9A13838AFBD7}"/>
                </a:ext>
              </a:extLst>
            </p:cNvPr>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a:extLst>
                <a:ext uri="{FF2B5EF4-FFF2-40B4-BE49-F238E27FC236}">
                  <a16:creationId xmlns:a16="http://schemas.microsoft.com/office/drawing/2014/main" id="{59361A94-6F54-10C7-65B7-DD20E424927E}"/>
                </a:ext>
              </a:extLst>
            </p:cNvPr>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a:extLst>
                <a:ext uri="{FF2B5EF4-FFF2-40B4-BE49-F238E27FC236}">
                  <a16:creationId xmlns:a16="http://schemas.microsoft.com/office/drawing/2014/main" id="{F6D10747-9E7C-D1BE-B440-261DE676B8E5}"/>
                </a:ext>
              </a:extLst>
            </p:cNvPr>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a:extLst>
                <a:ext uri="{FF2B5EF4-FFF2-40B4-BE49-F238E27FC236}">
                  <a16:creationId xmlns:a16="http://schemas.microsoft.com/office/drawing/2014/main" id="{BA064740-074A-F851-F2E2-3431B26F7ABF}"/>
                </a:ext>
              </a:extLst>
            </p:cNvPr>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a:extLst>
                <a:ext uri="{FF2B5EF4-FFF2-40B4-BE49-F238E27FC236}">
                  <a16:creationId xmlns:a16="http://schemas.microsoft.com/office/drawing/2014/main" id="{51D7C62A-FD5C-0F81-9237-131A326AEC97}"/>
                </a:ext>
              </a:extLst>
            </p:cNvPr>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a:extLst>
                <a:ext uri="{FF2B5EF4-FFF2-40B4-BE49-F238E27FC236}">
                  <a16:creationId xmlns:a16="http://schemas.microsoft.com/office/drawing/2014/main" id="{5FBBCD63-7D48-7108-299C-C7BBBD0E9A5B}"/>
                </a:ext>
              </a:extLst>
            </p:cNvPr>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a:extLst>
                <a:ext uri="{FF2B5EF4-FFF2-40B4-BE49-F238E27FC236}">
                  <a16:creationId xmlns:a16="http://schemas.microsoft.com/office/drawing/2014/main" id="{78ACB691-CD53-FB6F-29DD-65D50EB72079}"/>
                </a:ext>
              </a:extLst>
            </p:cNvPr>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a:extLst>
                <a:ext uri="{FF2B5EF4-FFF2-40B4-BE49-F238E27FC236}">
                  <a16:creationId xmlns:a16="http://schemas.microsoft.com/office/drawing/2014/main" id="{9D660A2B-3473-934F-74D9-C043F56B7D09}"/>
                </a:ext>
              </a:extLst>
            </p:cNvPr>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a:extLst>
                <a:ext uri="{FF2B5EF4-FFF2-40B4-BE49-F238E27FC236}">
                  <a16:creationId xmlns:a16="http://schemas.microsoft.com/office/drawing/2014/main" id="{7EC1C2E0-4427-5C85-B125-95F081191B89}"/>
                </a:ext>
              </a:extLst>
            </p:cNvPr>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a:extLst>
                <a:ext uri="{FF2B5EF4-FFF2-40B4-BE49-F238E27FC236}">
                  <a16:creationId xmlns:a16="http://schemas.microsoft.com/office/drawing/2014/main" id="{68B78E24-8CD4-4D5E-9435-6561F1D16129}"/>
                </a:ext>
              </a:extLst>
            </p:cNvPr>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a:extLst>
                <a:ext uri="{FF2B5EF4-FFF2-40B4-BE49-F238E27FC236}">
                  <a16:creationId xmlns:a16="http://schemas.microsoft.com/office/drawing/2014/main" id="{7B5201AC-D75A-3093-8306-EB1E317E3597}"/>
                </a:ext>
              </a:extLst>
            </p:cNvPr>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a:extLst>
                <a:ext uri="{FF2B5EF4-FFF2-40B4-BE49-F238E27FC236}">
                  <a16:creationId xmlns:a16="http://schemas.microsoft.com/office/drawing/2014/main" id="{FABAA09B-BD42-6B01-BEA1-2492694EA65E}"/>
                </a:ext>
              </a:extLst>
            </p:cNvPr>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a:extLst>
                <a:ext uri="{FF2B5EF4-FFF2-40B4-BE49-F238E27FC236}">
                  <a16:creationId xmlns:a16="http://schemas.microsoft.com/office/drawing/2014/main" id="{8E9C1290-EA41-15EA-78F7-93F3B109867D}"/>
                </a:ext>
              </a:extLst>
            </p:cNvPr>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a:extLst>
                <a:ext uri="{FF2B5EF4-FFF2-40B4-BE49-F238E27FC236}">
                  <a16:creationId xmlns:a16="http://schemas.microsoft.com/office/drawing/2014/main" id="{BBE3A84B-0DCB-6BEC-0F85-E1059A69B7A0}"/>
                </a:ext>
              </a:extLst>
            </p:cNvPr>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2">
              <a:extLst>
                <a:ext uri="{FF2B5EF4-FFF2-40B4-BE49-F238E27FC236}">
                  <a16:creationId xmlns:a16="http://schemas.microsoft.com/office/drawing/2014/main" id="{EE138098-3B3C-1F71-2FD4-CB217CA8B363}"/>
                </a:ext>
              </a:extLst>
            </p:cNvPr>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a:extLst>
                <a:ext uri="{FF2B5EF4-FFF2-40B4-BE49-F238E27FC236}">
                  <a16:creationId xmlns:a16="http://schemas.microsoft.com/office/drawing/2014/main" id="{0EA66DF5-33F1-5319-E838-D4CD15118D61}"/>
                </a:ext>
              </a:extLst>
            </p:cNvPr>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2">
              <a:extLst>
                <a:ext uri="{FF2B5EF4-FFF2-40B4-BE49-F238E27FC236}">
                  <a16:creationId xmlns:a16="http://schemas.microsoft.com/office/drawing/2014/main" id="{5D9C4682-CE7D-A7D5-EDBA-2739FDF75E85}"/>
                </a:ext>
              </a:extLst>
            </p:cNvPr>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2">
              <a:extLst>
                <a:ext uri="{FF2B5EF4-FFF2-40B4-BE49-F238E27FC236}">
                  <a16:creationId xmlns:a16="http://schemas.microsoft.com/office/drawing/2014/main" id="{7D650CFC-98F6-9577-293C-380DCBCC2289}"/>
                </a:ext>
              </a:extLst>
            </p:cNvPr>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a:extLst>
                <a:ext uri="{FF2B5EF4-FFF2-40B4-BE49-F238E27FC236}">
                  <a16:creationId xmlns:a16="http://schemas.microsoft.com/office/drawing/2014/main" id="{7CF0BD74-0617-BE25-1A33-4766B912C905}"/>
                </a:ext>
              </a:extLst>
            </p:cNvPr>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2">
              <a:extLst>
                <a:ext uri="{FF2B5EF4-FFF2-40B4-BE49-F238E27FC236}">
                  <a16:creationId xmlns:a16="http://schemas.microsoft.com/office/drawing/2014/main" id="{49CD1CBB-A008-838E-19B4-E4AC9275E1B9}"/>
                </a:ext>
              </a:extLst>
            </p:cNvPr>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2">
              <a:extLst>
                <a:ext uri="{FF2B5EF4-FFF2-40B4-BE49-F238E27FC236}">
                  <a16:creationId xmlns:a16="http://schemas.microsoft.com/office/drawing/2014/main" id="{C223B99C-AC19-8F69-74E6-21A388B25584}"/>
                </a:ext>
              </a:extLst>
            </p:cNvPr>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2">
              <a:extLst>
                <a:ext uri="{FF2B5EF4-FFF2-40B4-BE49-F238E27FC236}">
                  <a16:creationId xmlns:a16="http://schemas.microsoft.com/office/drawing/2014/main" id="{8B343D71-0E71-6CEE-AA74-EC95448A0C4E}"/>
                </a:ext>
              </a:extLst>
            </p:cNvPr>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2">
              <a:extLst>
                <a:ext uri="{FF2B5EF4-FFF2-40B4-BE49-F238E27FC236}">
                  <a16:creationId xmlns:a16="http://schemas.microsoft.com/office/drawing/2014/main" id="{15DB397F-6763-A4A5-0CA6-4CB115A36C9B}"/>
                </a:ext>
              </a:extLst>
            </p:cNvPr>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2">
              <a:extLst>
                <a:ext uri="{FF2B5EF4-FFF2-40B4-BE49-F238E27FC236}">
                  <a16:creationId xmlns:a16="http://schemas.microsoft.com/office/drawing/2014/main" id="{27A3D3CD-6011-7C1D-296E-F998208B467F}"/>
                </a:ext>
              </a:extLst>
            </p:cNvPr>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2">
              <a:extLst>
                <a:ext uri="{FF2B5EF4-FFF2-40B4-BE49-F238E27FC236}">
                  <a16:creationId xmlns:a16="http://schemas.microsoft.com/office/drawing/2014/main" id="{5037413E-D4C4-3F76-3934-658A67716127}"/>
                </a:ext>
              </a:extLst>
            </p:cNvPr>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2">
              <a:extLst>
                <a:ext uri="{FF2B5EF4-FFF2-40B4-BE49-F238E27FC236}">
                  <a16:creationId xmlns:a16="http://schemas.microsoft.com/office/drawing/2014/main" id="{A0A97442-A658-9624-08BA-D1880FEBD2F1}"/>
                </a:ext>
              </a:extLst>
            </p:cNvPr>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2">
              <a:extLst>
                <a:ext uri="{FF2B5EF4-FFF2-40B4-BE49-F238E27FC236}">
                  <a16:creationId xmlns:a16="http://schemas.microsoft.com/office/drawing/2014/main" id="{357F17FF-C0C4-4BC4-3545-E584EAD7E168}"/>
                </a:ext>
              </a:extLst>
            </p:cNvPr>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2">
              <a:extLst>
                <a:ext uri="{FF2B5EF4-FFF2-40B4-BE49-F238E27FC236}">
                  <a16:creationId xmlns:a16="http://schemas.microsoft.com/office/drawing/2014/main" id="{773BB5D0-A37B-4390-1292-55060670F6F7}"/>
                </a:ext>
              </a:extLst>
            </p:cNvPr>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2">
              <a:extLst>
                <a:ext uri="{FF2B5EF4-FFF2-40B4-BE49-F238E27FC236}">
                  <a16:creationId xmlns:a16="http://schemas.microsoft.com/office/drawing/2014/main" id="{C23271BA-08D0-B111-1CFE-AF63A03DA3D9}"/>
                </a:ext>
              </a:extLst>
            </p:cNvPr>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2">
              <a:extLst>
                <a:ext uri="{FF2B5EF4-FFF2-40B4-BE49-F238E27FC236}">
                  <a16:creationId xmlns:a16="http://schemas.microsoft.com/office/drawing/2014/main" id="{7A5A5BC0-F5E0-9015-12F3-C39E395628A7}"/>
                </a:ext>
              </a:extLst>
            </p:cNvPr>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2">
              <a:extLst>
                <a:ext uri="{FF2B5EF4-FFF2-40B4-BE49-F238E27FC236}">
                  <a16:creationId xmlns:a16="http://schemas.microsoft.com/office/drawing/2014/main" id="{E711E259-48BF-977E-D28C-0413D2CD2A91}"/>
                </a:ext>
              </a:extLst>
            </p:cNvPr>
            <p:cNvSpPr/>
            <p:nvPr/>
          </p:nvSpPr>
          <p:spPr>
            <a:xfrm>
              <a:off x="13296300" y="1719050"/>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2">
              <a:extLst>
                <a:ext uri="{FF2B5EF4-FFF2-40B4-BE49-F238E27FC236}">
                  <a16:creationId xmlns:a16="http://schemas.microsoft.com/office/drawing/2014/main" id="{E501A2A0-2171-DE31-8FA0-2B2C48C31082}"/>
                </a:ext>
              </a:extLst>
            </p:cNvPr>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2">
              <a:extLst>
                <a:ext uri="{FF2B5EF4-FFF2-40B4-BE49-F238E27FC236}">
                  <a16:creationId xmlns:a16="http://schemas.microsoft.com/office/drawing/2014/main" id="{C2C75434-7A4B-CCC1-521D-FBB268E7E868}"/>
                </a:ext>
              </a:extLst>
            </p:cNvPr>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2">
              <a:extLst>
                <a:ext uri="{FF2B5EF4-FFF2-40B4-BE49-F238E27FC236}">
                  <a16:creationId xmlns:a16="http://schemas.microsoft.com/office/drawing/2014/main" id="{D4C652C9-D08C-3411-290E-A8444CC79C78}"/>
                </a:ext>
              </a:extLst>
            </p:cNvPr>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a:extLst>
                <a:ext uri="{FF2B5EF4-FFF2-40B4-BE49-F238E27FC236}">
                  <a16:creationId xmlns:a16="http://schemas.microsoft.com/office/drawing/2014/main" id="{7779B7B9-DFE7-5B88-A34D-6D10755A458C}"/>
                </a:ext>
              </a:extLst>
            </p:cNvPr>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62">
            <a:extLst>
              <a:ext uri="{FF2B5EF4-FFF2-40B4-BE49-F238E27FC236}">
                <a16:creationId xmlns:a16="http://schemas.microsoft.com/office/drawing/2014/main" id="{16A53944-9AD8-2869-DE5B-5CF802C847CF}"/>
              </a:ext>
            </a:extLst>
          </p:cNvPr>
          <p:cNvSpPr/>
          <p:nvPr/>
        </p:nvSpPr>
        <p:spPr>
          <a:xfrm rot="635405">
            <a:off x="6740084" y="-197881"/>
            <a:ext cx="1976569" cy="1188519"/>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2">
            <a:extLst>
              <a:ext uri="{FF2B5EF4-FFF2-40B4-BE49-F238E27FC236}">
                <a16:creationId xmlns:a16="http://schemas.microsoft.com/office/drawing/2014/main" id="{45FD5EAF-F4E7-72D0-CFB5-FEF513C2CC53}"/>
              </a:ext>
            </a:extLst>
          </p:cNvPr>
          <p:cNvGrpSpPr/>
          <p:nvPr/>
        </p:nvGrpSpPr>
        <p:grpSpPr>
          <a:xfrm rot="-1667100">
            <a:off x="-217189" y="3854139"/>
            <a:ext cx="1860850" cy="907981"/>
            <a:chOff x="10083475" y="3839575"/>
            <a:chExt cx="1221925" cy="596225"/>
          </a:xfrm>
        </p:grpSpPr>
        <p:sp>
          <p:nvSpPr>
            <p:cNvPr id="1221" name="Google Shape;1221;p62">
              <a:extLst>
                <a:ext uri="{FF2B5EF4-FFF2-40B4-BE49-F238E27FC236}">
                  <a16:creationId xmlns:a16="http://schemas.microsoft.com/office/drawing/2014/main" id="{9EC78746-E0F6-AB58-988F-FE8C36D9C50F}"/>
                </a:ext>
              </a:extLst>
            </p:cNvPr>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a:extLst>
                <a:ext uri="{FF2B5EF4-FFF2-40B4-BE49-F238E27FC236}">
                  <a16:creationId xmlns:a16="http://schemas.microsoft.com/office/drawing/2014/main" id="{A37FE969-E40F-914A-DB63-8443B483FA29}"/>
                </a:ext>
              </a:extLst>
            </p:cNvPr>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2">
            <a:extLst>
              <a:ext uri="{FF2B5EF4-FFF2-40B4-BE49-F238E27FC236}">
                <a16:creationId xmlns:a16="http://schemas.microsoft.com/office/drawing/2014/main" id="{019EFAEC-75C7-3479-9432-FCE7E84C65FC}"/>
              </a:ext>
            </a:extLst>
          </p:cNvPr>
          <p:cNvSpPr/>
          <p:nvPr/>
        </p:nvSpPr>
        <p:spPr>
          <a:xfrm>
            <a:off x="3939007" y="3399878"/>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2">
            <a:extLst>
              <a:ext uri="{FF2B5EF4-FFF2-40B4-BE49-F238E27FC236}">
                <a16:creationId xmlns:a16="http://schemas.microsoft.com/office/drawing/2014/main" id="{1B4FB821-60DD-6BAF-ED59-48E29DFD6205}"/>
              </a:ext>
            </a:extLst>
          </p:cNvPr>
          <p:cNvSpPr/>
          <p:nvPr/>
        </p:nvSpPr>
        <p:spPr>
          <a:xfrm>
            <a:off x="2027450" y="38395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a:extLst>
              <a:ext uri="{FF2B5EF4-FFF2-40B4-BE49-F238E27FC236}">
                <a16:creationId xmlns:a16="http://schemas.microsoft.com/office/drawing/2014/main" id="{8ED09FB2-E2D8-E247-D77B-41244D6D8B74}"/>
              </a:ext>
            </a:extLst>
          </p:cNvPr>
          <p:cNvSpPr/>
          <p:nvPr/>
        </p:nvSpPr>
        <p:spPr>
          <a:xfrm>
            <a:off x="891576" y="29330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72;p28">
            <a:extLst>
              <a:ext uri="{FF2B5EF4-FFF2-40B4-BE49-F238E27FC236}">
                <a16:creationId xmlns:a16="http://schemas.microsoft.com/office/drawing/2014/main" id="{F175A298-0AC2-8B81-CB17-21F246B955A1}"/>
              </a:ext>
            </a:extLst>
          </p:cNvPr>
          <p:cNvSpPr/>
          <p:nvPr/>
        </p:nvSpPr>
        <p:spPr>
          <a:xfrm>
            <a:off x="2336934" y="967131"/>
            <a:ext cx="1861841" cy="807814"/>
          </a:xfrm>
          <a:custGeom>
            <a:avLst/>
            <a:gdLst/>
            <a:ahLst/>
            <a:cxnLst/>
            <a:rect l="l" t="t" r="r" b="b"/>
            <a:pathLst>
              <a:path w="115463" h="50097" extrusionOk="0">
                <a:moveTo>
                  <a:pt x="115463" y="0"/>
                </a:moveTo>
                <a:cubicBezTo>
                  <a:pt x="113315" y="4147"/>
                  <a:pt x="108206" y="18219"/>
                  <a:pt x="102577" y="24884"/>
                </a:cubicBezTo>
                <a:cubicBezTo>
                  <a:pt x="96949" y="31549"/>
                  <a:pt x="88432" y="37104"/>
                  <a:pt x="81692" y="39992"/>
                </a:cubicBezTo>
                <a:cubicBezTo>
                  <a:pt x="74953" y="42880"/>
                  <a:pt x="67621" y="43843"/>
                  <a:pt x="62140" y="42214"/>
                </a:cubicBezTo>
                <a:cubicBezTo>
                  <a:pt x="56660" y="40585"/>
                  <a:pt x="50290" y="34587"/>
                  <a:pt x="48809" y="30217"/>
                </a:cubicBezTo>
                <a:cubicBezTo>
                  <a:pt x="47328" y="25848"/>
                  <a:pt x="50661" y="18663"/>
                  <a:pt x="53253" y="15997"/>
                </a:cubicBezTo>
                <a:cubicBezTo>
                  <a:pt x="55845" y="13331"/>
                  <a:pt x="61326" y="12738"/>
                  <a:pt x="64362" y="14219"/>
                </a:cubicBezTo>
                <a:cubicBezTo>
                  <a:pt x="67398" y="15700"/>
                  <a:pt x="71693" y="20440"/>
                  <a:pt x="71471" y="24884"/>
                </a:cubicBezTo>
                <a:cubicBezTo>
                  <a:pt x="71249" y="29328"/>
                  <a:pt x="68139" y="36734"/>
                  <a:pt x="63029" y="40881"/>
                </a:cubicBezTo>
                <a:cubicBezTo>
                  <a:pt x="57919" y="45028"/>
                  <a:pt x="49253" y="48805"/>
                  <a:pt x="40810" y="49768"/>
                </a:cubicBezTo>
                <a:cubicBezTo>
                  <a:pt x="32367" y="50731"/>
                  <a:pt x="19111" y="49546"/>
                  <a:pt x="12371" y="46658"/>
                </a:cubicBezTo>
                <a:cubicBezTo>
                  <a:pt x="5632" y="43770"/>
                  <a:pt x="1928" y="37326"/>
                  <a:pt x="373" y="32438"/>
                </a:cubicBezTo>
                <a:cubicBezTo>
                  <a:pt x="-1182" y="27550"/>
                  <a:pt x="2596" y="19848"/>
                  <a:pt x="3040" y="17330"/>
                </a:cubicBezTo>
              </a:path>
            </a:pathLst>
          </a:custGeom>
          <a:noFill/>
          <a:ln w="38100" cap="rnd" cmpd="sng">
            <a:solidFill>
              <a:schemeClr val="dk1"/>
            </a:solidFill>
            <a:prstDash val="dot"/>
            <a:round/>
            <a:headEnd type="none" w="med" len="med"/>
            <a:tailEnd type="none" w="med" len="med"/>
          </a:ln>
        </p:spPr>
        <p:txBody>
          <a:bodyPr/>
          <a:lstStyle/>
          <a:p>
            <a:endParaRPr lang="es-CL"/>
          </a:p>
        </p:txBody>
      </p:sp>
      <p:grpSp>
        <p:nvGrpSpPr>
          <p:cNvPr id="3" name="Google Shape;373;p28">
            <a:extLst>
              <a:ext uri="{FF2B5EF4-FFF2-40B4-BE49-F238E27FC236}">
                <a16:creationId xmlns:a16="http://schemas.microsoft.com/office/drawing/2014/main" id="{66EF7363-D97F-A766-3443-F5870DC05792}"/>
              </a:ext>
            </a:extLst>
          </p:cNvPr>
          <p:cNvGrpSpPr/>
          <p:nvPr/>
        </p:nvGrpSpPr>
        <p:grpSpPr>
          <a:xfrm rot="-1800045">
            <a:off x="1991699" y="420958"/>
            <a:ext cx="1212871" cy="944051"/>
            <a:chOff x="6877863" y="2921369"/>
            <a:chExt cx="1291967" cy="1005709"/>
          </a:xfrm>
        </p:grpSpPr>
        <p:sp>
          <p:nvSpPr>
            <p:cNvPr id="4" name="Google Shape;374;p28">
              <a:extLst>
                <a:ext uri="{FF2B5EF4-FFF2-40B4-BE49-F238E27FC236}">
                  <a16:creationId xmlns:a16="http://schemas.microsoft.com/office/drawing/2014/main" id="{4F35A7E5-0B40-B37E-F825-AFBD8C3540E3}"/>
                </a:ext>
              </a:extLst>
            </p:cNvPr>
            <p:cNvSpPr/>
            <p:nvPr/>
          </p:nvSpPr>
          <p:spPr>
            <a:xfrm>
              <a:off x="6879369" y="2921519"/>
              <a:ext cx="1228870" cy="1005410"/>
            </a:xfrm>
            <a:custGeom>
              <a:avLst/>
              <a:gdLst/>
              <a:ahLst/>
              <a:cxnLst/>
              <a:rect l="l" t="t" r="r" b="b"/>
              <a:pathLst>
                <a:path w="32992" h="26906" extrusionOk="0">
                  <a:moveTo>
                    <a:pt x="27068" y="1"/>
                  </a:moveTo>
                  <a:cubicBezTo>
                    <a:pt x="23203" y="1"/>
                    <a:pt x="18033" y="1344"/>
                    <a:pt x="13553" y="3866"/>
                  </a:cubicBezTo>
                  <a:cubicBezTo>
                    <a:pt x="12248" y="3188"/>
                    <a:pt x="9713" y="1896"/>
                    <a:pt x="8471" y="1319"/>
                  </a:cubicBezTo>
                  <a:cubicBezTo>
                    <a:pt x="8328" y="1253"/>
                    <a:pt x="8186" y="1228"/>
                    <a:pt x="8054" y="1228"/>
                  </a:cubicBezTo>
                  <a:cubicBezTo>
                    <a:pt x="7757" y="1228"/>
                    <a:pt x="7515" y="1357"/>
                    <a:pt x="7454" y="1444"/>
                  </a:cubicBezTo>
                  <a:cubicBezTo>
                    <a:pt x="7429" y="1469"/>
                    <a:pt x="2497" y="7480"/>
                    <a:pt x="1857" y="8258"/>
                  </a:cubicBezTo>
                  <a:cubicBezTo>
                    <a:pt x="1230" y="9024"/>
                    <a:pt x="866" y="9739"/>
                    <a:pt x="1305" y="10078"/>
                  </a:cubicBezTo>
                  <a:cubicBezTo>
                    <a:pt x="1305" y="10078"/>
                    <a:pt x="6199" y="7442"/>
                    <a:pt x="6488" y="7292"/>
                  </a:cubicBezTo>
                  <a:cubicBezTo>
                    <a:pt x="6675" y="7187"/>
                    <a:pt x="6905" y="7038"/>
                    <a:pt x="7128" y="7038"/>
                  </a:cubicBezTo>
                  <a:cubicBezTo>
                    <a:pt x="7145" y="7038"/>
                    <a:pt x="7161" y="7039"/>
                    <a:pt x="7178" y="7041"/>
                  </a:cubicBezTo>
                  <a:cubicBezTo>
                    <a:pt x="7542" y="7254"/>
                    <a:pt x="7893" y="7480"/>
                    <a:pt x="8220" y="7718"/>
                  </a:cubicBezTo>
                  <a:cubicBezTo>
                    <a:pt x="7856" y="8070"/>
                    <a:pt x="7517" y="8409"/>
                    <a:pt x="7191" y="8760"/>
                  </a:cubicBezTo>
                  <a:lnTo>
                    <a:pt x="8220" y="10391"/>
                  </a:lnTo>
                  <a:lnTo>
                    <a:pt x="6613" y="11395"/>
                  </a:lnTo>
                  <a:lnTo>
                    <a:pt x="7140" y="12224"/>
                  </a:lnTo>
                  <a:lnTo>
                    <a:pt x="6086" y="12876"/>
                  </a:lnTo>
                  <a:lnTo>
                    <a:pt x="6676" y="13805"/>
                  </a:lnTo>
                  <a:cubicBezTo>
                    <a:pt x="6655" y="13804"/>
                    <a:pt x="6634" y="13804"/>
                    <a:pt x="6612" y="13804"/>
                  </a:cubicBezTo>
                  <a:cubicBezTo>
                    <a:pt x="5744" y="13804"/>
                    <a:pt x="4901" y="14054"/>
                    <a:pt x="4166" y="14520"/>
                  </a:cubicBezTo>
                  <a:cubicBezTo>
                    <a:pt x="3326" y="15047"/>
                    <a:pt x="2623" y="15900"/>
                    <a:pt x="2058" y="16854"/>
                  </a:cubicBezTo>
                  <a:cubicBezTo>
                    <a:pt x="2410" y="16666"/>
                    <a:pt x="2799" y="16565"/>
                    <a:pt x="3200" y="16540"/>
                  </a:cubicBezTo>
                  <a:lnTo>
                    <a:pt x="3200" y="16540"/>
                  </a:lnTo>
                  <a:cubicBezTo>
                    <a:pt x="2271" y="17067"/>
                    <a:pt x="1606" y="17695"/>
                    <a:pt x="1155" y="18649"/>
                  </a:cubicBezTo>
                  <a:cubicBezTo>
                    <a:pt x="665" y="19828"/>
                    <a:pt x="276" y="21045"/>
                    <a:pt x="0" y="22300"/>
                  </a:cubicBezTo>
                  <a:cubicBezTo>
                    <a:pt x="1242" y="22601"/>
                    <a:pt x="2522" y="22790"/>
                    <a:pt x="3802" y="22865"/>
                  </a:cubicBezTo>
                  <a:cubicBezTo>
                    <a:pt x="3822" y="22865"/>
                    <a:pt x="3841" y="22865"/>
                    <a:pt x="3860" y="22865"/>
                  </a:cubicBezTo>
                  <a:cubicBezTo>
                    <a:pt x="4876" y="22865"/>
                    <a:pt x="5726" y="22540"/>
                    <a:pt x="6576" y="21961"/>
                  </a:cubicBezTo>
                  <a:lnTo>
                    <a:pt x="6576" y="21961"/>
                  </a:lnTo>
                  <a:cubicBezTo>
                    <a:pt x="6387" y="22300"/>
                    <a:pt x="6124" y="22601"/>
                    <a:pt x="5798" y="22840"/>
                  </a:cubicBezTo>
                  <a:cubicBezTo>
                    <a:pt x="6902" y="22739"/>
                    <a:pt x="7969" y="22488"/>
                    <a:pt x="8809" y="21961"/>
                  </a:cubicBezTo>
                  <a:cubicBezTo>
                    <a:pt x="9575" y="21497"/>
                    <a:pt x="10177" y="20819"/>
                    <a:pt x="10566" y="20029"/>
                  </a:cubicBezTo>
                  <a:lnTo>
                    <a:pt x="11131" y="20932"/>
                  </a:lnTo>
                  <a:lnTo>
                    <a:pt x="12185" y="20280"/>
                  </a:lnTo>
                  <a:lnTo>
                    <a:pt x="12700" y="21108"/>
                  </a:lnTo>
                  <a:lnTo>
                    <a:pt x="14306" y="20117"/>
                  </a:lnTo>
                  <a:lnTo>
                    <a:pt x="15322" y="21748"/>
                  </a:lnTo>
                  <a:cubicBezTo>
                    <a:pt x="15774" y="21610"/>
                    <a:pt x="16238" y="21459"/>
                    <a:pt x="16703" y="21271"/>
                  </a:cubicBezTo>
                  <a:cubicBezTo>
                    <a:pt x="16778" y="21685"/>
                    <a:pt x="16828" y="22087"/>
                    <a:pt x="16853" y="22501"/>
                  </a:cubicBezTo>
                  <a:cubicBezTo>
                    <a:pt x="16778" y="22739"/>
                    <a:pt x="16527" y="22890"/>
                    <a:pt x="16326" y="23028"/>
                  </a:cubicBezTo>
                  <a:cubicBezTo>
                    <a:pt x="16075" y="23204"/>
                    <a:pt x="11558" y="26454"/>
                    <a:pt x="11558" y="26454"/>
                  </a:cubicBezTo>
                  <a:cubicBezTo>
                    <a:pt x="11632" y="26781"/>
                    <a:pt x="11945" y="26906"/>
                    <a:pt x="12386" y="26906"/>
                  </a:cubicBezTo>
                  <a:cubicBezTo>
                    <a:pt x="12688" y="26906"/>
                    <a:pt x="13052" y="26847"/>
                    <a:pt x="13440" y="26755"/>
                  </a:cubicBezTo>
                  <a:cubicBezTo>
                    <a:pt x="14431" y="26517"/>
                    <a:pt x="21998" y="24710"/>
                    <a:pt x="22023" y="24710"/>
                  </a:cubicBezTo>
                  <a:cubicBezTo>
                    <a:pt x="22174" y="24684"/>
                    <a:pt x="22576" y="24358"/>
                    <a:pt x="22576" y="23844"/>
                  </a:cubicBezTo>
                  <a:cubicBezTo>
                    <a:pt x="22601" y="22476"/>
                    <a:pt x="22550" y="19627"/>
                    <a:pt x="22513" y="18172"/>
                  </a:cubicBezTo>
                  <a:cubicBezTo>
                    <a:pt x="26541" y="15373"/>
                    <a:pt x="29891" y="11546"/>
                    <a:pt x="31661" y="8170"/>
                  </a:cubicBezTo>
                  <a:cubicBezTo>
                    <a:pt x="31749" y="8007"/>
                    <a:pt x="31824" y="7857"/>
                    <a:pt x="31899" y="7693"/>
                  </a:cubicBezTo>
                  <a:lnTo>
                    <a:pt x="31899" y="7656"/>
                  </a:lnTo>
                  <a:cubicBezTo>
                    <a:pt x="32062" y="7342"/>
                    <a:pt x="32188" y="7041"/>
                    <a:pt x="32313" y="6752"/>
                  </a:cubicBezTo>
                  <a:cubicBezTo>
                    <a:pt x="32313" y="6740"/>
                    <a:pt x="32313" y="6740"/>
                    <a:pt x="32313" y="6727"/>
                  </a:cubicBezTo>
                  <a:cubicBezTo>
                    <a:pt x="32376" y="6577"/>
                    <a:pt x="32426" y="6438"/>
                    <a:pt x="32477" y="6288"/>
                  </a:cubicBezTo>
                  <a:lnTo>
                    <a:pt x="32477" y="6263"/>
                  </a:lnTo>
                  <a:cubicBezTo>
                    <a:pt x="32577" y="5987"/>
                    <a:pt x="32665" y="5698"/>
                    <a:pt x="32740" y="5435"/>
                  </a:cubicBezTo>
                  <a:cubicBezTo>
                    <a:pt x="32753" y="5422"/>
                    <a:pt x="32753" y="5397"/>
                    <a:pt x="32753" y="5384"/>
                  </a:cubicBezTo>
                  <a:cubicBezTo>
                    <a:pt x="32790" y="5259"/>
                    <a:pt x="32815" y="5121"/>
                    <a:pt x="32853" y="4995"/>
                  </a:cubicBezTo>
                  <a:cubicBezTo>
                    <a:pt x="32853" y="4983"/>
                    <a:pt x="32853" y="4983"/>
                    <a:pt x="32853" y="4970"/>
                  </a:cubicBezTo>
                  <a:cubicBezTo>
                    <a:pt x="32878" y="4845"/>
                    <a:pt x="32903" y="4707"/>
                    <a:pt x="32916" y="4594"/>
                  </a:cubicBezTo>
                  <a:lnTo>
                    <a:pt x="32916" y="4581"/>
                  </a:lnTo>
                  <a:cubicBezTo>
                    <a:pt x="32941" y="4456"/>
                    <a:pt x="32953" y="4330"/>
                    <a:pt x="32966" y="4217"/>
                  </a:cubicBezTo>
                  <a:lnTo>
                    <a:pt x="32966" y="4155"/>
                  </a:lnTo>
                  <a:cubicBezTo>
                    <a:pt x="32979" y="4042"/>
                    <a:pt x="32991" y="3929"/>
                    <a:pt x="32991" y="3816"/>
                  </a:cubicBezTo>
                  <a:lnTo>
                    <a:pt x="32991" y="3791"/>
                  </a:lnTo>
                  <a:lnTo>
                    <a:pt x="32991" y="3477"/>
                  </a:lnTo>
                  <a:cubicBezTo>
                    <a:pt x="32991" y="3464"/>
                    <a:pt x="32991" y="3439"/>
                    <a:pt x="32991" y="3427"/>
                  </a:cubicBezTo>
                  <a:cubicBezTo>
                    <a:pt x="32991" y="3326"/>
                    <a:pt x="32979" y="3226"/>
                    <a:pt x="32966" y="3113"/>
                  </a:cubicBezTo>
                  <a:lnTo>
                    <a:pt x="32966" y="3063"/>
                  </a:lnTo>
                  <a:cubicBezTo>
                    <a:pt x="32953" y="2962"/>
                    <a:pt x="32928" y="2862"/>
                    <a:pt x="32903" y="2762"/>
                  </a:cubicBezTo>
                  <a:lnTo>
                    <a:pt x="32903" y="2749"/>
                  </a:lnTo>
                  <a:cubicBezTo>
                    <a:pt x="32891" y="2661"/>
                    <a:pt x="32866" y="2573"/>
                    <a:pt x="32828" y="2486"/>
                  </a:cubicBezTo>
                  <a:cubicBezTo>
                    <a:pt x="32828" y="2473"/>
                    <a:pt x="32828" y="2448"/>
                    <a:pt x="32815" y="2435"/>
                  </a:cubicBezTo>
                  <a:cubicBezTo>
                    <a:pt x="32790" y="2348"/>
                    <a:pt x="32753" y="2260"/>
                    <a:pt x="32715" y="2184"/>
                  </a:cubicBezTo>
                  <a:lnTo>
                    <a:pt x="32690" y="2134"/>
                  </a:lnTo>
                  <a:cubicBezTo>
                    <a:pt x="32652" y="2046"/>
                    <a:pt x="32615" y="1971"/>
                    <a:pt x="32564" y="1896"/>
                  </a:cubicBezTo>
                  <a:cubicBezTo>
                    <a:pt x="32514" y="1808"/>
                    <a:pt x="32464" y="1733"/>
                    <a:pt x="32401" y="1670"/>
                  </a:cubicBezTo>
                  <a:lnTo>
                    <a:pt x="32376" y="1620"/>
                  </a:lnTo>
                  <a:cubicBezTo>
                    <a:pt x="32313" y="1557"/>
                    <a:pt x="32251" y="1482"/>
                    <a:pt x="32188" y="1419"/>
                  </a:cubicBezTo>
                  <a:lnTo>
                    <a:pt x="32150" y="1381"/>
                  </a:lnTo>
                  <a:cubicBezTo>
                    <a:pt x="32088" y="1319"/>
                    <a:pt x="32025" y="1256"/>
                    <a:pt x="31950" y="1206"/>
                  </a:cubicBezTo>
                  <a:lnTo>
                    <a:pt x="31937" y="1193"/>
                  </a:lnTo>
                  <a:cubicBezTo>
                    <a:pt x="31849" y="1130"/>
                    <a:pt x="31774" y="1068"/>
                    <a:pt x="31686" y="1017"/>
                  </a:cubicBezTo>
                  <a:lnTo>
                    <a:pt x="31636" y="980"/>
                  </a:lnTo>
                  <a:cubicBezTo>
                    <a:pt x="31560" y="930"/>
                    <a:pt x="31473" y="867"/>
                    <a:pt x="31372" y="829"/>
                  </a:cubicBezTo>
                  <a:lnTo>
                    <a:pt x="31347" y="804"/>
                  </a:lnTo>
                  <a:cubicBezTo>
                    <a:pt x="31247" y="754"/>
                    <a:pt x="31159" y="704"/>
                    <a:pt x="31059" y="666"/>
                  </a:cubicBezTo>
                  <a:lnTo>
                    <a:pt x="31033" y="653"/>
                  </a:lnTo>
                  <a:cubicBezTo>
                    <a:pt x="30933" y="603"/>
                    <a:pt x="30820" y="566"/>
                    <a:pt x="30720" y="515"/>
                  </a:cubicBezTo>
                  <a:lnTo>
                    <a:pt x="30670" y="503"/>
                  </a:lnTo>
                  <a:cubicBezTo>
                    <a:pt x="30557" y="465"/>
                    <a:pt x="30444" y="428"/>
                    <a:pt x="30318" y="390"/>
                  </a:cubicBezTo>
                  <a:cubicBezTo>
                    <a:pt x="30193" y="352"/>
                    <a:pt x="30067" y="315"/>
                    <a:pt x="29942" y="290"/>
                  </a:cubicBezTo>
                  <a:lnTo>
                    <a:pt x="29904" y="290"/>
                  </a:lnTo>
                  <a:cubicBezTo>
                    <a:pt x="29779" y="252"/>
                    <a:pt x="29653" y="227"/>
                    <a:pt x="29515" y="202"/>
                  </a:cubicBezTo>
                  <a:lnTo>
                    <a:pt x="29477" y="202"/>
                  </a:lnTo>
                  <a:cubicBezTo>
                    <a:pt x="29201" y="139"/>
                    <a:pt x="28913" y="101"/>
                    <a:pt x="28612" y="64"/>
                  </a:cubicBezTo>
                  <a:lnTo>
                    <a:pt x="28586" y="64"/>
                  </a:lnTo>
                  <a:cubicBezTo>
                    <a:pt x="28423" y="51"/>
                    <a:pt x="28273" y="39"/>
                    <a:pt x="28110" y="26"/>
                  </a:cubicBezTo>
                  <a:lnTo>
                    <a:pt x="28084" y="26"/>
                  </a:lnTo>
                  <a:cubicBezTo>
                    <a:pt x="27771" y="13"/>
                    <a:pt x="27432" y="1"/>
                    <a:pt x="27093"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75;p28">
              <a:extLst>
                <a:ext uri="{FF2B5EF4-FFF2-40B4-BE49-F238E27FC236}">
                  <a16:creationId xmlns:a16="http://schemas.microsoft.com/office/drawing/2014/main" id="{6D6C6978-3AA6-74BA-A14F-C62021EBEC32}"/>
                </a:ext>
              </a:extLst>
            </p:cNvPr>
            <p:cNvGrpSpPr/>
            <p:nvPr/>
          </p:nvGrpSpPr>
          <p:grpSpPr>
            <a:xfrm>
              <a:off x="6877863" y="2921369"/>
              <a:ext cx="1291967" cy="1005709"/>
              <a:chOff x="6030382" y="2921287"/>
              <a:chExt cx="1291967" cy="1005709"/>
            </a:xfrm>
          </p:grpSpPr>
          <p:sp>
            <p:nvSpPr>
              <p:cNvPr id="6" name="Google Shape;376;p28">
                <a:extLst>
                  <a:ext uri="{FF2B5EF4-FFF2-40B4-BE49-F238E27FC236}">
                    <a16:creationId xmlns:a16="http://schemas.microsoft.com/office/drawing/2014/main" id="{6C44BD91-0F24-6E1F-1F09-4A4414C40EA4}"/>
                  </a:ext>
                </a:extLst>
              </p:cNvPr>
              <p:cNvSpPr/>
              <p:nvPr/>
            </p:nvSpPr>
            <p:spPr>
              <a:xfrm>
                <a:off x="6030382" y="3437183"/>
                <a:ext cx="432406" cy="338811"/>
              </a:xfrm>
              <a:custGeom>
                <a:avLst/>
                <a:gdLst/>
                <a:ahLst/>
                <a:cxnLst/>
                <a:rect l="l" t="t" r="r" b="b"/>
                <a:pathLst>
                  <a:path w="11609" h="9067" extrusionOk="0">
                    <a:moveTo>
                      <a:pt x="6614" y="1"/>
                    </a:moveTo>
                    <a:cubicBezTo>
                      <a:pt x="5780" y="1"/>
                      <a:pt x="4928" y="229"/>
                      <a:pt x="4154" y="709"/>
                    </a:cubicBezTo>
                    <a:cubicBezTo>
                      <a:pt x="3314" y="1236"/>
                      <a:pt x="2623" y="2102"/>
                      <a:pt x="2059" y="3055"/>
                    </a:cubicBezTo>
                    <a:cubicBezTo>
                      <a:pt x="2410" y="2867"/>
                      <a:pt x="2799" y="2767"/>
                      <a:pt x="3188" y="2742"/>
                    </a:cubicBezTo>
                    <a:lnTo>
                      <a:pt x="3188" y="2742"/>
                    </a:lnTo>
                    <a:cubicBezTo>
                      <a:pt x="2272" y="3256"/>
                      <a:pt x="1607" y="3896"/>
                      <a:pt x="1155" y="4850"/>
                    </a:cubicBezTo>
                    <a:cubicBezTo>
                      <a:pt x="666" y="6030"/>
                      <a:pt x="277" y="7247"/>
                      <a:pt x="1" y="8489"/>
                    </a:cubicBezTo>
                    <a:cubicBezTo>
                      <a:pt x="1243" y="8803"/>
                      <a:pt x="2510" y="8991"/>
                      <a:pt x="3790" y="9066"/>
                    </a:cubicBezTo>
                    <a:cubicBezTo>
                      <a:pt x="3810" y="9067"/>
                      <a:pt x="3829" y="9067"/>
                      <a:pt x="3849" y="9067"/>
                    </a:cubicBezTo>
                    <a:cubicBezTo>
                      <a:pt x="4877" y="9067"/>
                      <a:pt x="5726" y="8741"/>
                      <a:pt x="6576" y="8150"/>
                    </a:cubicBezTo>
                    <a:lnTo>
                      <a:pt x="6576" y="8150"/>
                    </a:lnTo>
                    <a:cubicBezTo>
                      <a:pt x="6388" y="8502"/>
                      <a:pt x="6125" y="8803"/>
                      <a:pt x="5798" y="9041"/>
                    </a:cubicBezTo>
                    <a:cubicBezTo>
                      <a:pt x="6903" y="8941"/>
                      <a:pt x="7969" y="8690"/>
                      <a:pt x="8810" y="8150"/>
                    </a:cubicBezTo>
                    <a:cubicBezTo>
                      <a:pt x="11006" y="6782"/>
                      <a:pt x="11608" y="4072"/>
                      <a:pt x="10328" y="2026"/>
                    </a:cubicBezTo>
                    <a:cubicBezTo>
                      <a:pt x="9510" y="719"/>
                      <a:pt x="8091" y="1"/>
                      <a:pt x="6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7;p28">
                <a:extLst>
                  <a:ext uri="{FF2B5EF4-FFF2-40B4-BE49-F238E27FC236}">
                    <a16:creationId xmlns:a16="http://schemas.microsoft.com/office/drawing/2014/main" id="{657E241E-7A41-8B48-2BD4-C010A236FE2B}"/>
                  </a:ext>
                </a:extLst>
              </p:cNvPr>
              <p:cNvSpPr/>
              <p:nvPr/>
            </p:nvSpPr>
            <p:spPr>
              <a:xfrm>
                <a:off x="6143503" y="3483145"/>
                <a:ext cx="273024" cy="214078"/>
              </a:xfrm>
              <a:custGeom>
                <a:avLst/>
                <a:gdLst/>
                <a:ahLst/>
                <a:cxnLst/>
                <a:rect l="l" t="t" r="r" b="b"/>
                <a:pathLst>
                  <a:path w="7330" h="5729" extrusionOk="0">
                    <a:moveTo>
                      <a:pt x="4154" y="0"/>
                    </a:moveTo>
                    <a:cubicBezTo>
                      <a:pt x="3629" y="0"/>
                      <a:pt x="3097" y="148"/>
                      <a:pt x="2623" y="458"/>
                    </a:cubicBezTo>
                    <a:cubicBezTo>
                      <a:pt x="2096" y="784"/>
                      <a:pt x="1657" y="1324"/>
                      <a:pt x="1293" y="1938"/>
                    </a:cubicBezTo>
                    <a:cubicBezTo>
                      <a:pt x="1519" y="1813"/>
                      <a:pt x="1757" y="1750"/>
                      <a:pt x="2008" y="1738"/>
                    </a:cubicBezTo>
                    <a:lnTo>
                      <a:pt x="2008" y="1738"/>
                    </a:lnTo>
                    <a:cubicBezTo>
                      <a:pt x="1444" y="2026"/>
                      <a:pt x="992" y="2491"/>
                      <a:pt x="728" y="3068"/>
                    </a:cubicBezTo>
                    <a:cubicBezTo>
                      <a:pt x="415" y="3808"/>
                      <a:pt x="176" y="4574"/>
                      <a:pt x="0" y="5364"/>
                    </a:cubicBezTo>
                    <a:cubicBezTo>
                      <a:pt x="791" y="5552"/>
                      <a:pt x="1594" y="5678"/>
                      <a:pt x="2397" y="5728"/>
                    </a:cubicBezTo>
                    <a:cubicBezTo>
                      <a:pt x="3025" y="5728"/>
                      <a:pt x="3640" y="5527"/>
                      <a:pt x="4154" y="5151"/>
                    </a:cubicBezTo>
                    <a:lnTo>
                      <a:pt x="4154" y="5151"/>
                    </a:lnTo>
                    <a:cubicBezTo>
                      <a:pt x="4029" y="5364"/>
                      <a:pt x="3866" y="5552"/>
                      <a:pt x="3665" y="5703"/>
                    </a:cubicBezTo>
                    <a:cubicBezTo>
                      <a:pt x="4330" y="5678"/>
                      <a:pt x="4982" y="5477"/>
                      <a:pt x="5560" y="5151"/>
                    </a:cubicBezTo>
                    <a:cubicBezTo>
                      <a:pt x="6940" y="4285"/>
                      <a:pt x="7329" y="2578"/>
                      <a:pt x="6513" y="1286"/>
                    </a:cubicBezTo>
                    <a:cubicBezTo>
                      <a:pt x="5978" y="455"/>
                      <a:pt x="5076" y="0"/>
                      <a:pt x="4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8;p28">
                <a:extLst>
                  <a:ext uri="{FF2B5EF4-FFF2-40B4-BE49-F238E27FC236}">
                    <a16:creationId xmlns:a16="http://schemas.microsoft.com/office/drawing/2014/main" id="{676EF5B6-E97C-3DE2-E652-C868CCF4EBA5}"/>
                  </a:ext>
                </a:extLst>
              </p:cNvPr>
              <p:cNvSpPr/>
              <p:nvPr/>
            </p:nvSpPr>
            <p:spPr>
              <a:xfrm>
                <a:off x="6179037" y="3513338"/>
                <a:ext cx="202887" cy="153879"/>
              </a:xfrm>
              <a:custGeom>
                <a:avLst/>
                <a:gdLst/>
                <a:ahLst/>
                <a:cxnLst/>
                <a:rect l="l" t="t" r="r" b="b"/>
                <a:pathLst>
                  <a:path w="5447" h="4118" extrusionOk="0">
                    <a:moveTo>
                      <a:pt x="3203" y="0"/>
                    </a:moveTo>
                    <a:cubicBezTo>
                      <a:pt x="2818" y="0"/>
                      <a:pt x="2425" y="106"/>
                      <a:pt x="2071" y="327"/>
                    </a:cubicBezTo>
                    <a:cubicBezTo>
                      <a:pt x="1958" y="390"/>
                      <a:pt x="1857" y="478"/>
                      <a:pt x="1757" y="566"/>
                    </a:cubicBezTo>
                    <a:cubicBezTo>
                      <a:pt x="1782" y="616"/>
                      <a:pt x="1795" y="654"/>
                      <a:pt x="1807" y="704"/>
                    </a:cubicBezTo>
                    <a:cubicBezTo>
                      <a:pt x="1908" y="1055"/>
                      <a:pt x="1757" y="1432"/>
                      <a:pt x="1431" y="1620"/>
                    </a:cubicBezTo>
                    <a:cubicBezTo>
                      <a:pt x="1017" y="1833"/>
                      <a:pt x="690" y="2172"/>
                      <a:pt x="490" y="2586"/>
                    </a:cubicBezTo>
                    <a:cubicBezTo>
                      <a:pt x="315" y="3023"/>
                      <a:pt x="153" y="3485"/>
                      <a:pt x="27" y="3946"/>
                    </a:cubicBezTo>
                    <a:lnTo>
                      <a:pt x="27" y="3946"/>
                    </a:lnTo>
                    <a:cubicBezTo>
                      <a:pt x="18" y="3945"/>
                      <a:pt x="9" y="3943"/>
                      <a:pt x="0" y="3941"/>
                    </a:cubicBezTo>
                    <a:lnTo>
                      <a:pt x="0" y="3941"/>
                    </a:lnTo>
                    <a:lnTo>
                      <a:pt x="25" y="3954"/>
                    </a:lnTo>
                    <a:cubicBezTo>
                      <a:pt x="26" y="3951"/>
                      <a:pt x="27" y="3949"/>
                      <a:pt x="27" y="3946"/>
                    </a:cubicBezTo>
                    <a:lnTo>
                      <a:pt x="27" y="3946"/>
                    </a:lnTo>
                    <a:cubicBezTo>
                      <a:pt x="496" y="4032"/>
                      <a:pt x="976" y="4092"/>
                      <a:pt x="1443" y="4117"/>
                    </a:cubicBezTo>
                    <a:cubicBezTo>
                      <a:pt x="1908" y="4117"/>
                      <a:pt x="2359" y="3966"/>
                      <a:pt x="2723" y="3690"/>
                    </a:cubicBezTo>
                    <a:cubicBezTo>
                      <a:pt x="2860" y="3594"/>
                      <a:pt x="3019" y="3546"/>
                      <a:pt x="3179" y="3546"/>
                    </a:cubicBezTo>
                    <a:cubicBezTo>
                      <a:pt x="3371" y="3546"/>
                      <a:pt x="3564" y="3616"/>
                      <a:pt x="3715" y="3753"/>
                    </a:cubicBezTo>
                    <a:cubicBezTo>
                      <a:pt x="3740" y="3778"/>
                      <a:pt x="3777" y="3816"/>
                      <a:pt x="3803" y="3854"/>
                    </a:cubicBezTo>
                    <a:cubicBezTo>
                      <a:pt x="3928" y="3803"/>
                      <a:pt x="4041" y="3741"/>
                      <a:pt x="4166" y="3665"/>
                    </a:cubicBezTo>
                    <a:cubicBezTo>
                      <a:pt x="5145" y="3050"/>
                      <a:pt x="5446" y="1821"/>
                      <a:pt x="4869" y="905"/>
                    </a:cubicBezTo>
                    <a:cubicBezTo>
                      <a:pt x="4504" y="317"/>
                      <a:pt x="3866" y="0"/>
                      <a:pt x="3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p28">
                <a:extLst>
                  <a:ext uri="{FF2B5EF4-FFF2-40B4-BE49-F238E27FC236}">
                    <a16:creationId xmlns:a16="http://schemas.microsoft.com/office/drawing/2014/main" id="{44FD5DF8-A383-FF96-BAD7-853B6517C61B}"/>
                  </a:ext>
                </a:extLst>
              </p:cNvPr>
              <p:cNvSpPr/>
              <p:nvPr/>
            </p:nvSpPr>
            <p:spPr>
              <a:xfrm>
                <a:off x="6257555" y="3235772"/>
                <a:ext cx="423057" cy="474567"/>
              </a:xfrm>
              <a:custGeom>
                <a:avLst/>
                <a:gdLst/>
                <a:ahLst/>
                <a:cxnLst/>
                <a:rect l="l" t="t" r="r" b="b"/>
                <a:pathLst>
                  <a:path w="11358" h="12700" extrusionOk="0">
                    <a:moveTo>
                      <a:pt x="5283" y="0"/>
                    </a:moveTo>
                    <a:lnTo>
                      <a:pt x="527" y="2974"/>
                    </a:lnTo>
                    <a:lnTo>
                      <a:pt x="1042" y="3815"/>
                    </a:lnTo>
                    <a:lnTo>
                      <a:pt x="0" y="4467"/>
                    </a:lnTo>
                    <a:lnTo>
                      <a:pt x="5033" y="12524"/>
                    </a:lnTo>
                    <a:lnTo>
                      <a:pt x="6087" y="11871"/>
                    </a:lnTo>
                    <a:lnTo>
                      <a:pt x="6601" y="12700"/>
                    </a:lnTo>
                    <a:lnTo>
                      <a:pt x="11357" y="9725"/>
                    </a:lnTo>
                    <a:lnTo>
                      <a:pt x="5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0;p28">
                <a:extLst>
                  <a:ext uri="{FF2B5EF4-FFF2-40B4-BE49-F238E27FC236}">
                    <a16:creationId xmlns:a16="http://schemas.microsoft.com/office/drawing/2014/main" id="{1B720E19-A5DC-6CC4-EED3-52C8FD827053}"/>
                  </a:ext>
                </a:extLst>
              </p:cNvPr>
              <p:cNvSpPr/>
              <p:nvPr/>
            </p:nvSpPr>
            <p:spPr>
              <a:xfrm>
                <a:off x="6460889" y="3566362"/>
                <a:ext cx="411808" cy="360634"/>
              </a:xfrm>
              <a:custGeom>
                <a:avLst/>
                <a:gdLst/>
                <a:ahLst/>
                <a:cxnLst/>
                <a:rect l="l" t="t" r="r" b="b"/>
                <a:pathLst>
                  <a:path w="11056" h="9651" extrusionOk="0">
                    <a:moveTo>
                      <a:pt x="10930" y="0"/>
                    </a:moveTo>
                    <a:lnTo>
                      <a:pt x="4995" y="3162"/>
                    </a:lnTo>
                    <a:cubicBezTo>
                      <a:pt x="4995" y="3162"/>
                      <a:pt x="5346" y="5133"/>
                      <a:pt x="5296" y="5245"/>
                    </a:cubicBezTo>
                    <a:cubicBezTo>
                      <a:pt x="5220" y="5484"/>
                      <a:pt x="4970" y="5634"/>
                      <a:pt x="4769" y="5773"/>
                    </a:cubicBezTo>
                    <a:cubicBezTo>
                      <a:pt x="4518" y="5948"/>
                      <a:pt x="0" y="9198"/>
                      <a:pt x="0" y="9198"/>
                    </a:cubicBezTo>
                    <a:cubicBezTo>
                      <a:pt x="75" y="9526"/>
                      <a:pt x="387" y="9650"/>
                      <a:pt x="828" y="9650"/>
                    </a:cubicBezTo>
                    <a:cubicBezTo>
                      <a:pt x="1131" y="9650"/>
                      <a:pt x="1494" y="9591"/>
                      <a:pt x="1883" y="9500"/>
                    </a:cubicBezTo>
                    <a:cubicBezTo>
                      <a:pt x="2861" y="9261"/>
                      <a:pt x="10428" y="7454"/>
                      <a:pt x="10466" y="7454"/>
                    </a:cubicBezTo>
                    <a:cubicBezTo>
                      <a:pt x="10617" y="7416"/>
                      <a:pt x="11006" y="7103"/>
                      <a:pt x="11018" y="6588"/>
                    </a:cubicBezTo>
                    <a:cubicBezTo>
                      <a:pt x="11056" y="4706"/>
                      <a:pt x="10930" y="0"/>
                      <a:pt x="10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1;p28">
                <a:extLst>
                  <a:ext uri="{FF2B5EF4-FFF2-40B4-BE49-F238E27FC236}">
                    <a16:creationId xmlns:a16="http://schemas.microsoft.com/office/drawing/2014/main" id="{902D65BD-FA42-6ED2-BA79-B4FA9640BC94}"/>
                  </a:ext>
                </a:extLst>
              </p:cNvPr>
              <p:cNvSpPr/>
              <p:nvPr/>
            </p:nvSpPr>
            <p:spPr>
              <a:xfrm>
                <a:off x="6063123" y="2967212"/>
                <a:ext cx="502953" cy="330964"/>
              </a:xfrm>
              <a:custGeom>
                <a:avLst/>
                <a:gdLst/>
                <a:ahLst/>
                <a:cxnLst/>
                <a:rect l="l" t="t" r="r" b="b"/>
                <a:pathLst>
                  <a:path w="13503" h="8857" extrusionOk="0">
                    <a:moveTo>
                      <a:pt x="7191" y="0"/>
                    </a:moveTo>
                    <a:cubicBezTo>
                      <a:pt x="6894" y="0"/>
                      <a:pt x="6658" y="132"/>
                      <a:pt x="6588" y="210"/>
                    </a:cubicBezTo>
                    <a:cubicBezTo>
                      <a:pt x="6563" y="235"/>
                      <a:pt x="1631" y="6258"/>
                      <a:pt x="991" y="7037"/>
                    </a:cubicBezTo>
                    <a:cubicBezTo>
                      <a:pt x="364" y="7789"/>
                      <a:pt x="0" y="8505"/>
                      <a:pt x="439" y="8856"/>
                    </a:cubicBezTo>
                    <a:cubicBezTo>
                      <a:pt x="439" y="8856"/>
                      <a:pt x="5333" y="6221"/>
                      <a:pt x="5622" y="6058"/>
                    </a:cubicBezTo>
                    <a:cubicBezTo>
                      <a:pt x="5808" y="5953"/>
                      <a:pt x="6026" y="5817"/>
                      <a:pt x="6256" y="5817"/>
                    </a:cubicBezTo>
                    <a:cubicBezTo>
                      <a:pt x="6275" y="5817"/>
                      <a:pt x="6293" y="5817"/>
                      <a:pt x="6312" y="5819"/>
                    </a:cubicBezTo>
                    <a:cubicBezTo>
                      <a:pt x="6438" y="5832"/>
                      <a:pt x="8056" y="6999"/>
                      <a:pt x="8056" y="6999"/>
                    </a:cubicBezTo>
                    <a:lnTo>
                      <a:pt x="13503" y="3059"/>
                    </a:lnTo>
                    <a:cubicBezTo>
                      <a:pt x="13503" y="3059"/>
                      <a:pt x="9324" y="888"/>
                      <a:pt x="7617" y="97"/>
                    </a:cubicBezTo>
                    <a:cubicBezTo>
                      <a:pt x="7469" y="27"/>
                      <a:pt x="7324" y="0"/>
                      <a:pt x="7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p28">
                <a:extLst>
                  <a:ext uri="{FF2B5EF4-FFF2-40B4-BE49-F238E27FC236}">
                    <a16:creationId xmlns:a16="http://schemas.microsoft.com/office/drawing/2014/main" id="{DFFC1D73-4E36-CB57-0C0F-AEA6AB191D5C}"/>
                  </a:ext>
                </a:extLst>
              </p:cNvPr>
              <p:cNvSpPr/>
              <p:nvPr/>
            </p:nvSpPr>
            <p:spPr>
              <a:xfrm>
                <a:off x="6298676" y="2921324"/>
                <a:ext cx="1023673" cy="812444"/>
              </a:xfrm>
              <a:custGeom>
                <a:avLst/>
                <a:gdLst/>
                <a:ahLst/>
                <a:cxnLst/>
                <a:rect l="l" t="t" r="r" b="b"/>
                <a:pathLst>
                  <a:path w="27483" h="21742" extrusionOk="0">
                    <a:moveTo>
                      <a:pt x="19904" y="1"/>
                    </a:moveTo>
                    <a:cubicBezTo>
                      <a:pt x="15682" y="1"/>
                      <a:pt x="9918" y="1600"/>
                      <a:pt x="5183" y="4563"/>
                    </a:cubicBezTo>
                    <a:cubicBezTo>
                      <a:pt x="3050" y="5893"/>
                      <a:pt x="1331" y="7323"/>
                      <a:pt x="1" y="8766"/>
                    </a:cubicBezTo>
                    <a:lnTo>
                      <a:pt x="8120" y="21742"/>
                    </a:lnTo>
                    <a:cubicBezTo>
                      <a:pt x="10002" y="21177"/>
                      <a:pt x="12048" y="20249"/>
                      <a:pt x="14168" y="18918"/>
                    </a:cubicBezTo>
                    <a:cubicBezTo>
                      <a:pt x="21848" y="14112"/>
                      <a:pt x="27483" y="5303"/>
                      <a:pt x="25375" y="1915"/>
                    </a:cubicBezTo>
                    <a:cubicBezTo>
                      <a:pt x="24561" y="620"/>
                      <a:pt x="22531" y="1"/>
                      <a:pt x="19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p28">
                <a:extLst>
                  <a:ext uri="{FF2B5EF4-FFF2-40B4-BE49-F238E27FC236}">
                    <a16:creationId xmlns:a16="http://schemas.microsoft.com/office/drawing/2014/main" id="{D1F081A9-DC30-BC4E-819E-503388B0C77D}"/>
                  </a:ext>
                </a:extLst>
              </p:cNvPr>
              <p:cNvSpPr/>
              <p:nvPr/>
            </p:nvSpPr>
            <p:spPr>
              <a:xfrm>
                <a:off x="7019452" y="2921287"/>
                <a:ext cx="256635" cy="305143"/>
              </a:xfrm>
              <a:custGeom>
                <a:avLst/>
                <a:gdLst/>
                <a:ahLst/>
                <a:cxnLst/>
                <a:rect l="l" t="t" r="r" b="b"/>
                <a:pathLst>
                  <a:path w="6890" h="8166" extrusionOk="0">
                    <a:moveTo>
                      <a:pt x="534" y="0"/>
                    </a:moveTo>
                    <a:cubicBezTo>
                      <a:pt x="359" y="0"/>
                      <a:pt x="181" y="3"/>
                      <a:pt x="0" y="8"/>
                    </a:cubicBezTo>
                    <a:cubicBezTo>
                      <a:pt x="502" y="1552"/>
                      <a:pt x="1205" y="3020"/>
                      <a:pt x="2071" y="4400"/>
                    </a:cubicBezTo>
                    <a:cubicBezTo>
                      <a:pt x="2924" y="5768"/>
                      <a:pt x="3940" y="7036"/>
                      <a:pt x="5107" y="8165"/>
                    </a:cubicBezTo>
                    <a:cubicBezTo>
                      <a:pt x="6450" y="5593"/>
                      <a:pt x="6889" y="3296"/>
                      <a:pt x="6024" y="1916"/>
                    </a:cubicBezTo>
                    <a:cubicBezTo>
                      <a:pt x="5212" y="621"/>
                      <a:pt x="3175"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p28">
                <a:extLst>
                  <a:ext uri="{FF2B5EF4-FFF2-40B4-BE49-F238E27FC236}">
                    <a16:creationId xmlns:a16="http://schemas.microsoft.com/office/drawing/2014/main" id="{178BBB33-742A-A70C-2801-FA9ED075E168}"/>
                  </a:ext>
                </a:extLst>
              </p:cNvPr>
              <p:cNvSpPr/>
              <p:nvPr/>
            </p:nvSpPr>
            <p:spPr>
              <a:xfrm>
                <a:off x="6594570" y="3087909"/>
                <a:ext cx="388901" cy="382494"/>
              </a:xfrm>
              <a:custGeom>
                <a:avLst/>
                <a:gdLst/>
                <a:ahLst/>
                <a:cxnLst/>
                <a:rect l="l" t="t" r="r" b="b"/>
                <a:pathLst>
                  <a:path w="10441" h="10236" extrusionOk="0">
                    <a:moveTo>
                      <a:pt x="5223" y="1"/>
                    </a:moveTo>
                    <a:cubicBezTo>
                      <a:pt x="2482" y="1"/>
                      <a:pt x="211" y="2162"/>
                      <a:pt x="101" y="4923"/>
                    </a:cubicBezTo>
                    <a:cubicBezTo>
                      <a:pt x="0" y="7747"/>
                      <a:pt x="2196" y="10131"/>
                      <a:pt x="5020" y="10232"/>
                    </a:cubicBezTo>
                    <a:cubicBezTo>
                      <a:pt x="5089" y="10234"/>
                      <a:pt x="5158" y="10236"/>
                      <a:pt x="5227" y="10236"/>
                    </a:cubicBezTo>
                    <a:cubicBezTo>
                      <a:pt x="7959" y="10236"/>
                      <a:pt x="10230" y="8067"/>
                      <a:pt x="10328" y="5312"/>
                    </a:cubicBezTo>
                    <a:cubicBezTo>
                      <a:pt x="10441" y="2489"/>
                      <a:pt x="8232" y="117"/>
                      <a:pt x="5409" y="4"/>
                    </a:cubicBezTo>
                    <a:cubicBezTo>
                      <a:pt x="5346" y="2"/>
                      <a:pt x="5284" y="1"/>
                      <a:pt x="5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p28">
                <a:extLst>
                  <a:ext uri="{FF2B5EF4-FFF2-40B4-BE49-F238E27FC236}">
                    <a16:creationId xmlns:a16="http://schemas.microsoft.com/office/drawing/2014/main" id="{4983280C-4760-86EB-6789-191FB5E5678D}"/>
                  </a:ext>
                </a:extLst>
              </p:cNvPr>
              <p:cNvSpPr/>
              <p:nvPr/>
            </p:nvSpPr>
            <p:spPr>
              <a:xfrm>
                <a:off x="6645048" y="3139782"/>
                <a:ext cx="287960" cy="278724"/>
              </a:xfrm>
              <a:custGeom>
                <a:avLst/>
                <a:gdLst/>
                <a:ahLst/>
                <a:cxnLst/>
                <a:rect l="l" t="t" r="r" b="b"/>
                <a:pathLst>
                  <a:path w="7731" h="7459" extrusionOk="0">
                    <a:moveTo>
                      <a:pt x="3857" y="0"/>
                    </a:moveTo>
                    <a:cubicBezTo>
                      <a:pt x="3773" y="0"/>
                      <a:pt x="3688" y="3"/>
                      <a:pt x="3602" y="9"/>
                    </a:cubicBezTo>
                    <a:cubicBezTo>
                      <a:pt x="1556" y="159"/>
                      <a:pt x="0" y="1941"/>
                      <a:pt x="151" y="3987"/>
                    </a:cubicBezTo>
                    <a:cubicBezTo>
                      <a:pt x="283" y="5959"/>
                      <a:pt x="1925" y="7459"/>
                      <a:pt x="3873" y="7459"/>
                    </a:cubicBezTo>
                    <a:cubicBezTo>
                      <a:pt x="3958" y="7459"/>
                      <a:pt x="4043" y="7456"/>
                      <a:pt x="4129" y="7450"/>
                    </a:cubicBezTo>
                    <a:cubicBezTo>
                      <a:pt x="6174" y="7300"/>
                      <a:pt x="7730" y="5518"/>
                      <a:pt x="7580" y="3472"/>
                    </a:cubicBezTo>
                    <a:cubicBezTo>
                      <a:pt x="7448" y="1500"/>
                      <a:pt x="5805" y="0"/>
                      <a:pt x="3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98;p28">
            <a:extLst>
              <a:ext uri="{FF2B5EF4-FFF2-40B4-BE49-F238E27FC236}">
                <a16:creationId xmlns:a16="http://schemas.microsoft.com/office/drawing/2014/main" id="{D8E6E26D-CEFA-A3EE-7564-9561B38F587A}"/>
              </a:ext>
            </a:extLst>
          </p:cNvPr>
          <p:cNvGrpSpPr/>
          <p:nvPr/>
        </p:nvGrpSpPr>
        <p:grpSpPr>
          <a:xfrm>
            <a:off x="5601720" y="585561"/>
            <a:ext cx="980637" cy="916907"/>
            <a:chOff x="713216" y="2985453"/>
            <a:chExt cx="980637" cy="916907"/>
          </a:xfrm>
        </p:grpSpPr>
        <p:sp>
          <p:nvSpPr>
            <p:cNvPr id="17" name="Google Shape;299;p28">
              <a:extLst>
                <a:ext uri="{FF2B5EF4-FFF2-40B4-BE49-F238E27FC236}">
                  <a16:creationId xmlns:a16="http://schemas.microsoft.com/office/drawing/2014/main" id="{82063686-425E-85E7-6732-815DB2F01446}"/>
                </a:ext>
              </a:extLst>
            </p:cNvPr>
            <p:cNvSpPr/>
            <p:nvPr/>
          </p:nvSpPr>
          <p:spPr>
            <a:xfrm>
              <a:off x="776564" y="2988842"/>
              <a:ext cx="858367" cy="912345"/>
            </a:xfrm>
            <a:custGeom>
              <a:avLst/>
              <a:gdLst/>
              <a:ahLst/>
              <a:cxnLst/>
              <a:rect l="l" t="t" r="r" b="b"/>
              <a:pathLst>
                <a:path w="16515" h="17467" extrusionOk="0">
                  <a:moveTo>
                    <a:pt x="12216" y="0"/>
                  </a:moveTo>
                  <a:cubicBezTo>
                    <a:pt x="11803" y="0"/>
                    <a:pt x="11371" y="119"/>
                    <a:pt x="10956" y="387"/>
                  </a:cubicBezTo>
                  <a:lnTo>
                    <a:pt x="10943" y="400"/>
                  </a:lnTo>
                  <a:cubicBezTo>
                    <a:pt x="10918" y="412"/>
                    <a:pt x="10905" y="425"/>
                    <a:pt x="10880" y="438"/>
                  </a:cubicBezTo>
                  <a:cubicBezTo>
                    <a:pt x="10868" y="450"/>
                    <a:pt x="10805" y="488"/>
                    <a:pt x="10767" y="525"/>
                  </a:cubicBezTo>
                  <a:lnTo>
                    <a:pt x="10730" y="551"/>
                  </a:lnTo>
                  <a:cubicBezTo>
                    <a:pt x="10679" y="588"/>
                    <a:pt x="10642" y="638"/>
                    <a:pt x="10592" y="676"/>
                  </a:cubicBezTo>
                  <a:lnTo>
                    <a:pt x="10554" y="726"/>
                  </a:lnTo>
                  <a:cubicBezTo>
                    <a:pt x="10516" y="764"/>
                    <a:pt x="10479" y="801"/>
                    <a:pt x="10441" y="839"/>
                  </a:cubicBezTo>
                  <a:lnTo>
                    <a:pt x="10403" y="889"/>
                  </a:lnTo>
                  <a:cubicBezTo>
                    <a:pt x="10378" y="927"/>
                    <a:pt x="10341" y="965"/>
                    <a:pt x="10316" y="1015"/>
                  </a:cubicBezTo>
                  <a:lnTo>
                    <a:pt x="10278" y="1065"/>
                  </a:lnTo>
                  <a:cubicBezTo>
                    <a:pt x="10240" y="1115"/>
                    <a:pt x="10215" y="1165"/>
                    <a:pt x="10177" y="1216"/>
                  </a:cubicBezTo>
                  <a:cubicBezTo>
                    <a:pt x="9546" y="1062"/>
                    <a:pt x="8899" y="986"/>
                    <a:pt x="8251" y="986"/>
                  </a:cubicBezTo>
                  <a:cubicBezTo>
                    <a:pt x="7471" y="986"/>
                    <a:pt x="6690" y="1096"/>
                    <a:pt x="5936" y="1316"/>
                  </a:cubicBezTo>
                  <a:cubicBezTo>
                    <a:pt x="5810" y="1354"/>
                    <a:pt x="5672" y="1391"/>
                    <a:pt x="5547" y="1429"/>
                  </a:cubicBezTo>
                  <a:cubicBezTo>
                    <a:pt x="5421" y="1479"/>
                    <a:pt x="5296" y="1529"/>
                    <a:pt x="5170" y="1580"/>
                  </a:cubicBezTo>
                  <a:cubicBezTo>
                    <a:pt x="5045" y="1630"/>
                    <a:pt x="4920" y="1680"/>
                    <a:pt x="4794" y="1730"/>
                  </a:cubicBezTo>
                  <a:lnTo>
                    <a:pt x="4781" y="1730"/>
                  </a:lnTo>
                  <a:cubicBezTo>
                    <a:pt x="4669" y="1793"/>
                    <a:pt x="4556" y="1843"/>
                    <a:pt x="4430" y="1906"/>
                  </a:cubicBezTo>
                  <a:lnTo>
                    <a:pt x="4418" y="1906"/>
                  </a:lnTo>
                  <a:cubicBezTo>
                    <a:pt x="4305" y="1969"/>
                    <a:pt x="4192" y="2031"/>
                    <a:pt x="4079" y="2094"/>
                  </a:cubicBezTo>
                  <a:lnTo>
                    <a:pt x="4066" y="2094"/>
                  </a:lnTo>
                  <a:cubicBezTo>
                    <a:pt x="3966" y="2157"/>
                    <a:pt x="3853" y="2219"/>
                    <a:pt x="3752" y="2282"/>
                  </a:cubicBezTo>
                  <a:lnTo>
                    <a:pt x="3727" y="2295"/>
                  </a:lnTo>
                  <a:lnTo>
                    <a:pt x="3715" y="2307"/>
                  </a:lnTo>
                  <a:cubicBezTo>
                    <a:pt x="3614" y="2383"/>
                    <a:pt x="3501" y="2445"/>
                    <a:pt x="3401" y="2521"/>
                  </a:cubicBezTo>
                  <a:lnTo>
                    <a:pt x="3389" y="2533"/>
                  </a:lnTo>
                  <a:cubicBezTo>
                    <a:pt x="3276" y="2609"/>
                    <a:pt x="3175" y="2696"/>
                    <a:pt x="3075" y="2772"/>
                  </a:cubicBezTo>
                  <a:lnTo>
                    <a:pt x="3062" y="2784"/>
                  </a:lnTo>
                  <a:cubicBezTo>
                    <a:pt x="2962" y="2859"/>
                    <a:pt x="2862" y="2935"/>
                    <a:pt x="2774" y="3035"/>
                  </a:cubicBezTo>
                  <a:lnTo>
                    <a:pt x="2761" y="3048"/>
                  </a:lnTo>
                  <a:cubicBezTo>
                    <a:pt x="2698" y="3098"/>
                    <a:pt x="2623" y="3161"/>
                    <a:pt x="2560" y="3223"/>
                  </a:cubicBezTo>
                  <a:lnTo>
                    <a:pt x="2548" y="3236"/>
                  </a:lnTo>
                  <a:lnTo>
                    <a:pt x="2472" y="3311"/>
                  </a:lnTo>
                  <a:lnTo>
                    <a:pt x="2460" y="3311"/>
                  </a:lnTo>
                  <a:cubicBezTo>
                    <a:pt x="2372" y="3399"/>
                    <a:pt x="2297" y="3487"/>
                    <a:pt x="2209" y="3575"/>
                  </a:cubicBezTo>
                  <a:cubicBezTo>
                    <a:pt x="2196" y="3575"/>
                    <a:pt x="2196" y="3587"/>
                    <a:pt x="2184" y="3587"/>
                  </a:cubicBezTo>
                  <a:cubicBezTo>
                    <a:pt x="1971" y="3826"/>
                    <a:pt x="1757" y="4077"/>
                    <a:pt x="1556" y="4340"/>
                  </a:cubicBezTo>
                  <a:lnTo>
                    <a:pt x="1544" y="4365"/>
                  </a:lnTo>
                  <a:cubicBezTo>
                    <a:pt x="1456" y="4491"/>
                    <a:pt x="1381" y="4604"/>
                    <a:pt x="1293" y="4742"/>
                  </a:cubicBezTo>
                  <a:cubicBezTo>
                    <a:pt x="1280" y="4754"/>
                    <a:pt x="1268" y="4779"/>
                    <a:pt x="1255" y="4805"/>
                  </a:cubicBezTo>
                  <a:cubicBezTo>
                    <a:pt x="1180" y="4917"/>
                    <a:pt x="1092" y="5056"/>
                    <a:pt x="1029" y="5181"/>
                  </a:cubicBezTo>
                  <a:lnTo>
                    <a:pt x="1004" y="5219"/>
                  </a:lnTo>
                  <a:cubicBezTo>
                    <a:pt x="854" y="5495"/>
                    <a:pt x="703" y="5783"/>
                    <a:pt x="590" y="6085"/>
                  </a:cubicBezTo>
                  <a:cubicBezTo>
                    <a:pt x="578" y="6122"/>
                    <a:pt x="565" y="6160"/>
                    <a:pt x="553" y="6197"/>
                  </a:cubicBezTo>
                  <a:cubicBezTo>
                    <a:pt x="502" y="6310"/>
                    <a:pt x="465" y="6423"/>
                    <a:pt x="414" y="6536"/>
                  </a:cubicBezTo>
                  <a:cubicBezTo>
                    <a:pt x="402" y="6574"/>
                    <a:pt x="389" y="6624"/>
                    <a:pt x="377" y="6662"/>
                  </a:cubicBezTo>
                  <a:cubicBezTo>
                    <a:pt x="339" y="6787"/>
                    <a:pt x="302" y="6925"/>
                    <a:pt x="264" y="7063"/>
                  </a:cubicBezTo>
                  <a:cubicBezTo>
                    <a:pt x="264" y="7076"/>
                    <a:pt x="251" y="7101"/>
                    <a:pt x="239" y="7114"/>
                  </a:cubicBezTo>
                  <a:cubicBezTo>
                    <a:pt x="226" y="7176"/>
                    <a:pt x="214" y="7226"/>
                    <a:pt x="201" y="7277"/>
                  </a:cubicBezTo>
                  <a:cubicBezTo>
                    <a:pt x="176" y="7377"/>
                    <a:pt x="151" y="7477"/>
                    <a:pt x="138" y="7590"/>
                  </a:cubicBezTo>
                  <a:cubicBezTo>
                    <a:pt x="138" y="7628"/>
                    <a:pt x="126" y="7666"/>
                    <a:pt x="113" y="7703"/>
                  </a:cubicBezTo>
                  <a:lnTo>
                    <a:pt x="113" y="7741"/>
                  </a:lnTo>
                  <a:lnTo>
                    <a:pt x="101" y="7841"/>
                  </a:lnTo>
                  <a:cubicBezTo>
                    <a:pt x="88" y="7917"/>
                    <a:pt x="76" y="7979"/>
                    <a:pt x="63" y="8042"/>
                  </a:cubicBezTo>
                  <a:lnTo>
                    <a:pt x="63" y="8092"/>
                  </a:lnTo>
                  <a:lnTo>
                    <a:pt x="51" y="8218"/>
                  </a:lnTo>
                  <a:lnTo>
                    <a:pt x="51" y="8268"/>
                  </a:lnTo>
                  <a:lnTo>
                    <a:pt x="38" y="8444"/>
                  </a:lnTo>
                  <a:cubicBezTo>
                    <a:pt x="38" y="8506"/>
                    <a:pt x="25" y="8582"/>
                    <a:pt x="13" y="8657"/>
                  </a:cubicBezTo>
                  <a:lnTo>
                    <a:pt x="13" y="8707"/>
                  </a:lnTo>
                  <a:lnTo>
                    <a:pt x="13" y="8732"/>
                  </a:lnTo>
                  <a:lnTo>
                    <a:pt x="13" y="8845"/>
                  </a:lnTo>
                  <a:cubicBezTo>
                    <a:pt x="13" y="8958"/>
                    <a:pt x="0" y="9084"/>
                    <a:pt x="0" y="9209"/>
                  </a:cubicBezTo>
                  <a:lnTo>
                    <a:pt x="0" y="9510"/>
                  </a:lnTo>
                  <a:cubicBezTo>
                    <a:pt x="38" y="10652"/>
                    <a:pt x="327" y="11782"/>
                    <a:pt x="829" y="12811"/>
                  </a:cubicBezTo>
                  <a:cubicBezTo>
                    <a:pt x="929" y="13024"/>
                    <a:pt x="1029" y="13225"/>
                    <a:pt x="1155" y="13426"/>
                  </a:cubicBezTo>
                  <a:cubicBezTo>
                    <a:pt x="1268" y="13626"/>
                    <a:pt x="1406" y="13827"/>
                    <a:pt x="1531" y="14015"/>
                  </a:cubicBezTo>
                  <a:cubicBezTo>
                    <a:pt x="2209" y="14944"/>
                    <a:pt x="3062" y="15735"/>
                    <a:pt x="4054" y="16324"/>
                  </a:cubicBezTo>
                  <a:cubicBezTo>
                    <a:pt x="4192" y="16400"/>
                    <a:pt x="4342" y="16475"/>
                    <a:pt x="4493" y="16563"/>
                  </a:cubicBezTo>
                  <a:lnTo>
                    <a:pt x="4556" y="16588"/>
                  </a:lnTo>
                  <a:cubicBezTo>
                    <a:pt x="4719" y="16663"/>
                    <a:pt x="4857" y="16751"/>
                    <a:pt x="5020" y="16814"/>
                  </a:cubicBezTo>
                  <a:cubicBezTo>
                    <a:pt x="5911" y="17190"/>
                    <a:pt x="6865" y="17404"/>
                    <a:pt x="7843" y="17454"/>
                  </a:cubicBezTo>
                  <a:cubicBezTo>
                    <a:pt x="7981" y="17454"/>
                    <a:pt x="8119" y="17466"/>
                    <a:pt x="8258" y="17466"/>
                  </a:cubicBezTo>
                  <a:cubicBezTo>
                    <a:pt x="8396" y="17466"/>
                    <a:pt x="8521" y="17466"/>
                    <a:pt x="8659" y="17454"/>
                  </a:cubicBezTo>
                  <a:lnTo>
                    <a:pt x="8860" y="17454"/>
                  </a:lnTo>
                  <a:lnTo>
                    <a:pt x="9048" y="17441"/>
                  </a:lnTo>
                  <a:lnTo>
                    <a:pt x="9211" y="17416"/>
                  </a:lnTo>
                  <a:lnTo>
                    <a:pt x="9299" y="17404"/>
                  </a:lnTo>
                  <a:lnTo>
                    <a:pt x="9337" y="17404"/>
                  </a:lnTo>
                  <a:lnTo>
                    <a:pt x="9437" y="17391"/>
                  </a:lnTo>
                  <a:lnTo>
                    <a:pt x="9600" y="17366"/>
                  </a:lnTo>
                  <a:lnTo>
                    <a:pt x="9788" y="17328"/>
                  </a:lnTo>
                  <a:lnTo>
                    <a:pt x="9876" y="17316"/>
                  </a:lnTo>
                  <a:lnTo>
                    <a:pt x="9977" y="17291"/>
                  </a:lnTo>
                  <a:lnTo>
                    <a:pt x="10190" y="17240"/>
                  </a:lnTo>
                  <a:lnTo>
                    <a:pt x="10353" y="17215"/>
                  </a:lnTo>
                  <a:lnTo>
                    <a:pt x="10378" y="17215"/>
                  </a:lnTo>
                  <a:lnTo>
                    <a:pt x="10567" y="17153"/>
                  </a:lnTo>
                  <a:lnTo>
                    <a:pt x="10805" y="17077"/>
                  </a:lnTo>
                  <a:lnTo>
                    <a:pt x="10930" y="17040"/>
                  </a:lnTo>
                  <a:lnTo>
                    <a:pt x="11068" y="16989"/>
                  </a:lnTo>
                  <a:cubicBezTo>
                    <a:pt x="11131" y="16964"/>
                    <a:pt x="11206" y="16939"/>
                    <a:pt x="11269" y="16914"/>
                  </a:cubicBezTo>
                  <a:lnTo>
                    <a:pt x="11282" y="16914"/>
                  </a:lnTo>
                  <a:lnTo>
                    <a:pt x="11357" y="16889"/>
                  </a:lnTo>
                  <a:lnTo>
                    <a:pt x="11407" y="16864"/>
                  </a:lnTo>
                  <a:lnTo>
                    <a:pt x="11621" y="16776"/>
                  </a:lnTo>
                  <a:lnTo>
                    <a:pt x="11746" y="16713"/>
                  </a:lnTo>
                  <a:lnTo>
                    <a:pt x="11959" y="16613"/>
                  </a:lnTo>
                  <a:lnTo>
                    <a:pt x="12072" y="16550"/>
                  </a:lnTo>
                  <a:lnTo>
                    <a:pt x="12261" y="16462"/>
                  </a:lnTo>
                  <a:lnTo>
                    <a:pt x="12286" y="16437"/>
                  </a:lnTo>
                  <a:lnTo>
                    <a:pt x="12386" y="16387"/>
                  </a:lnTo>
                  <a:cubicBezTo>
                    <a:pt x="12461" y="16337"/>
                    <a:pt x="12537" y="16299"/>
                    <a:pt x="12612" y="16249"/>
                  </a:cubicBezTo>
                  <a:lnTo>
                    <a:pt x="12662" y="16211"/>
                  </a:lnTo>
                  <a:lnTo>
                    <a:pt x="12725" y="16174"/>
                  </a:lnTo>
                  <a:cubicBezTo>
                    <a:pt x="12850" y="16099"/>
                    <a:pt x="12976" y="16011"/>
                    <a:pt x="13101" y="15923"/>
                  </a:cubicBezTo>
                  <a:lnTo>
                    <a:pt x="13114" y="15910"/>
                  </a:lnTo>
                  <a:cubicBezTo>
                    <a:pt x="13227" y="15822"/>
                    <a:pt x="13340" y="15735"/>
                    <a:pt x="13440" y="15647"/>
                  </a:cubicBezTo>
                  <a:cubicBezTo>
                    <a:pt x="13603" y="15534"/>
                    <a:pt x="13741" y="15396"/>
                    <a:pt x="13892" y="15270"/>
                  </a:cubicBezTo>
                  <a:cubicBezTo>
                    <a:pt x="14005" y="15157"/>
                    <a:pt x="14118" y="15044"/>
                    <a:pt x="14231" y="14919"/>
                  </a:cubicBezTo>
                  <a:lnTo>
                    <a:pt x="14243" y="14906"/>
                  </a:lnTo>
                  <a:cubicBezTo>
                    <a:pt x="14595" y="14542"/>
                    <a:pt x="14908" y="14141"/>
                    <a:pt x="15184" y="13727"/>
                  </a:cubicBezTo>
                  <a:cubicBezTo>
                    <a:pt x="15461" y="13300"/>
                    <a:pt x="15699" y="12848"/>
                    <a:pt x="15887" y="12384"/>
                  </a:cubicBezTo>
                  <a:cubicBezTo>
                    <a:pt x="16301" y="11393"/>
                    <a:pt x="16515" y="10339"/>
                    <a:pt x="16515" y="9272"/>
                  </a:cubicBezTo>
                  <a:lnTo>
                    <a:pt x="16515" y="9272"/>
                  </a:lnTo>
                  <a:lnTo>
                    <a:pt x="16490" y="9284"/>
                  </a:lnTo>
                  <a:lnTo>
                    <a:pt x="16490" y="9247"/>
                  </a:lnTo>
                  <a:cubicBezTo>
                    <a:pt x="16490" y="9121"/>
                    <a:pt x="16490" y="8996"/>
                    <a:pt x="16477" y="8883"/>
                  </a:cubicBezTo>
                  <a:lnTo>
                    <a:pt x="16477" y="8732"/>
                  </a:lnTo>
                  <a:cubicBezTo>
                    <a:pt x="16477" y="8682"/>
                    <a:pt x="16464" y="8594"/>
                    <a:pt x="16464" y="8532"/>
                  </a:cubicBezTo>
                  <a:cubicBezTo>
                    <a:pt x="16452" y="8368"/>
                    <a:pt x="16439" y="8230"/>
                    <a:pt x="16414" y="8080"/>
                  </a:cubicBezTo>
                  <a:cubicBezTo>
                    <a:pt x="16414" y="8067"/>
                    <a:pt x="16414" y="8067"/>
                    <a:pt x="16414" y="8055"/>
                  </a:cubicBezTo>
                  <a:cubicBezTo>
                    <a:pt x="16326" y="7427"/>
                    <a:pt x="16163" y="6812"/>
                    <a:pt x="15925" y="6223"/>
                  </a:cubicBezTo>
                  <a:cubicBezTo>
                    <a:pt x="15887" y="6122"/>
                    <a:pt x="15850" y="6022"/>
                    <a:pt x="15799" y="5934"/>
                  </a:cubicBezTo>
                  <a:lnTo>
                    <a:pt x="15787" y="5884"/>
                  </a:lnTo>
                  <a:cubicBezTo>
                    <a:pt x="15749" y="5796"/>
                    <a:pt x="15699" y="5708"/>
                    <a:pt x="15661" y="5620"/>
                  </a:cubicBezTo>
                  <a:cubicBezTo>
                    <a:pt x="15285" y="4855"/>
                    <a:pt x="14783" y="4139"/>
                    <a:pt x="14193" y="3525"/>
                  </a:cubicBezTo>
                  <a:cubicBezTo>
                    <a:pt x="15194" y="1842"/>
                    <a:pt x="13847" y="0"/>
                    <a:pt x="12216"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00;p28">
              <a:extLst>
                <a:ext uri="{FF2B5EF4-FFF2-40B4-BE49-F238E27FC236}">
                  <a16:creationId xmlns:a16="http://schemas.microsoft.com/office/drawing/2014/main" id="{CA93524C-D7DD-BDE8-2F2D-4E02A00702D1}"/>
                </a:ext>
              </a:extLst>
            </p:cNvPr>
            <p:cNvGrpSpPr/>
            <p:nvPr/>
          </p:nvGrpSpPr>
          <p:grpSpPr>
            <a:xfrm>
              <a:off x="713216" y="2985453"/>
              <a:ext cx="980637" cy="916907"/>
              <a:chOff x="4703416" y="2277728"/>
              <a:chExt cx="980637" cy="916907"/>
            </a:xfrm>
          </p:grpSpPr>
          <p:sp>
            <p:nvSpPr>
              <p:cNvPr id="19" name="Google Shape;301;p28">
                <a:extLst>
                  <a:ext uri="{FF2B5EF4-FFF2-40B4-BE49-F238E27FC236}">
                    <a16:creationId xmlns:a16="http://schemas.microsoft.com/office/drawing/2014/main" id="{D6AF2F2C-8061-B9A3-8E6A-B67B7642673B}"/>
                  </a:ext>
                </a:extLst>
              </p:cNvPr>
              <p:cNvSpPr/>
              <p:nvPr/>
            </p:nvSpPr>
            <p:spPr>
              <a:xfrm>
                <a:off x="4714148" y="2333024"/>
                <a:ext cx="969905" cy="860687"/>
              </a:xfrm>
              <a:custGeom>
                <a:avLst/>
                <a:gdLst/>
                <a:ahLst/>
                <a:cxnLst/>
                <a:rect l="l" t="t" r="r" b="b"/>
                <a:pathLst>
                  <a:path w="18661" h="16478" extrusionOk="0">
                    <a:moveTo>
                      <a:pt x="9324" y="1"/>
                    </a:moveTo>
                    <a:cubicBezTo>
                      <a:pt x="8334" y="1"/>
                      <a:pt x="7328" y="180"/>
                      <a:pt x="6350" y="559"/>
                    </a:cubicBezTo>
                    <a:cubicBezTo>
                      <a:pt x="2109" y="2203"/>
                      <a:pt x="0" y="6972"/>
                      <a:pt x="1644" y="11213"/>
                    </a:cubicBezTo>
                    <a:cubicBezTo>
                      <a:pt x="2909" y="14477"/>
                      <a:pt x="6024" y="16477"/>
                      <a:pt x="9326" y="16477"/>
                    </a:cubicBezTo>
                    <a:cubicBezTo>
                      <a:pt x="10315" y="16477"/>
                      <a:pt x="11320" y="16298"/>
                      <a:pt x="12298" y="15919"/>
                    </a:cubicBezTo>
                    <a:cubicBezTo>
                      <a:pt x="16552" y="14275"/>
                      <a:pt x="18661" y="9506"/>
                      <a:pt x="17017" y="5265"/>
                    </a:cubicBezTo>
                    <a:cubicBezTo>
                      <a:pt x="15752" y="2001"/>
                      <a:pt x="12629" y="1"/>
                      <a:pt x="9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p28">
                <a:extLst>
                  <a:ext uri="{FF2B5EF4-FFF2-40B4-BE49-F238E27FC236}">
                    <a16:creationId xmlns:a16="http://schemas.microsoft.com/office/drawing/2014/main" id="{5FDBA1F4-8E0A-DAC6-598C-28DF301A17BA}"/>
                  </a:ext>
                </a:extLst>
              </p:cNvPr>
              <p:cNvSpPr/>
              <p:nvPr/>
            </p:nvSpPr>
            <p:spPr>
              <a:xfrm>
                <a:off x="4771198" y="2375078"/>
                <a:ext cx="680026" cy="402256"/>
              </a:xfrm>
              <a:custGeom>
                <a:avLst/>
                <a:gdLst/>
                <a:ahLst/>
                <a:cxnLst/>
                <a:rect l="l" t="t" r="r" b="b"/>
                <a:pathLst>
                  <a:path w="13114" h="7719" extrusionOk="0">
                    <a:moveTo>
                      <a:pt x="11897" y="1"/>
                    </a:moveTo>
                    <a:lnTo>
                      <a:pt x="11859" y="13"/>
                    </a:lnTo>
                    <a:cubicBezTo>
                      <a:pt x="10704" y="290"/>
                      <a:pt x="9487" y="503"/>
                      <a:pt x="8370" y="904"/>
                    </a:cubicBezTo>
                    <a:cubicBezTo>
                      <a:pt x="6739" y="1494"/>
                      <a:pt x="5208" y="2573"/>
                      <a:pt x="3777" y="3527"/>
                    </a:cubicBezTo>
                    <a:cubicBezTo>
                      <a:pt x="2912" y="4104"/>
                      <a:pt x="1983" y="4594"/>
                      <a:pt x="1029" y="4983"/>
                    </a:cubicBezTo>
                    <a:cubicBezTo>
                      <a:pt x="791" y="5083"/>
                      <a:pt x="552" y="5159"/>
                      <a:pt x="301" y="5221"/>
                    </a:cubicBezTo>
                    <a:cubicBezTo>
                      <a:pt x="101" y="5937"/>
                      <a:pt x="0" y="6677"/>
                      <a:pt x="0" y="7417"/>
                    </a:cubicBezTo>
                    <a:lnTo>
                      <a:pt x="0" y="7718"/>
                    </a:lnTo>
                    <a:cubicBezTo>
                      <a:pt x="778" y="7518"/>
                      <a:pt x="1506" y="7204"/>
                      <a:pt x="2184" y="6777"/>
                    </a:cubicBezTo>
                    <a:cubicBezTo>
                      <a:pt x="3288" y="6100"/>
                      <a:pt x="4254" y="5234"/>
                      <a:pt x="5283" y="4456"/>
                    </a:cubicBezTo>
                    <a:cubicBezTo>
                      <a:pt x="7630" y="2711"/>
                      <a:pt x="10290" y="1444"/>
                      <a:pt x="13114" y="741"/>
                    </a:cubicBezTo>
                    <a:cubicBezTo>
                      <a:pt x="12737" y="453"/>
                      <a:pt x="12323" y="214"/>
                      <a:pt x="1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p28">
                <a:extLst>
                  <a:ext uri="{FF2B5EF4-FFF2-40B4-BE49-F238E27FC236}">
                    <a16:creationId xmlns:a16="http://schemas.microsoft.com/office/drawing/2014/main" id="{0CA55FDD-3F11-E545-2EC4-ED9F1E7ECB64}"/>
                  </a:ext>
                </a:extLst>
              </p:cNvPr>
              <p:cNvSpPr/>
              <p:nvPr/>
            </p:nvSpPr>
            <p:spPr>
              <a:xfrm>
                <a:off x="4885695" y="2331929"/>
                <a:ext cx="303300" cy="137369"/>
              </a:xfrm>
              <a:custGeom>
                <a:avLst/>
                <a:gdLst/>
                <a:ahLst/>
                <a:cxnLst/>
                <a:rect l="l" t="t" r="r" b="b"/>
                <a:pathLst>
                  <a:path w="5849" h="2636" extrusionOk="0">
                    <a:moveTo>
                      <a:pt x="5849" y="1"/>
                    </a:moveTo>
                    <a:lnTo>
                      <a:pt x="5849" y="1"/>
                    </a:lnTo>
                    <a:cubicBezTo>
                      <a:pt x="3627" y="51"/>
                      <a:pt x="1519" y="1005"/>
                      <a:pt x="1" y="2636"/>
                    </a:cubicBezTo>
                    <a:cubicBezTo>
                      <a:pt x="503" y="2636"/>
                      <a:pt x="1005" y="2536"/>
                      <a:pt x="1469" y="2347"/>
                    </a:cubicBezTo>
                    <a:cubicBezTo>
                      <a:pt x="2272" y="2034"/>
                      <a:pt x="2975" y="1519"/>
                      <a:pt x="3728" y="1067"/>
                    </a:cubicBezTo>
                    <a:cubicBezTo>
                      <a:pt x="4406" y="653"/>
                      <a:pt x="5108" y="289"/>
                      <a:pt x="5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p28">
                <a:extLst>
                  <a:ext uri="{FF2B5EF4-FFF2-40B4-BE49-F238E27FC236}">
                    <a16:creationId xmlns:a16="http://schemas.microsoft.com/office/drawing/2014/main" id="{6DFA8E93-927E-7A14-C142-097B4CDB942A}"/>
                  </a:ext>
                </a:extLst>
              </p:cNvPr>
              <p:cNvSpPr/>
              <p:nvPr/>
            </p:nvSpPr>
            <p:spPr>
              <a:xfrm>
                <a:off x="4982042" y="2926375"/>
                <a:ext cx="614326" cy="232213"/>
              </a:xfrm>
              <a:custGeom>
                <a:avLst/>
                <a:gdLst/>
                <a:ahLst/>
                <a:cxnLst/>
                <a:rect l="l" t="t" r="r" b="b"/>
                <a:pathLst>
                  <a:path w="11847" h="4456" extrusionOk="0">
                    <a:moveTo>
                      <a:pt x="11846" y="1"/>
                    </a:moveTo>
                    <a:lnTo>
                      <a:pt x="11846" y="1"/>
                    </a:lnTo>
                    <a:cubicBezTo>
                      <a:pt x="10491" y="703"/>
                      <a:pt x="8985" y="1092"/>
                      <a:pt x="7467" y="1117"/>
                    </a:cubicBezTo>
                    <a:cubicBezTo>
                      <a:pt x="7385" y="1119"/>
                      <a:pt x="7304" y="1120"/>
                      <a:pt x="7222" y="1120"/>
                    </a:cubicBezTo>
                    <a:cubicBezTo>
                      <a:pt x="6719" y="1120"/>
                      <a:pt x="6213" y="1091"/>
                      <a:pt x="5713" y="1091"/>
                    </a:cubicBezTo>
                    <a:cubicBezTo>
                      <a:pt x="5156" y="1091"/>
                      <a:pt x="4607" y="1127"/>
                      <a:pt x="4078" y="1281"/>
                    </a:cubicBezTo>
                    <a:cubicBezTo>
                      <a:pt x="3012" y="1594"/>
                      <a:pt x="2146" y="2347"/>
                      <a:pt x="1293" y="3037"/>
                    </a:cubicBezTo>
                    <a:cubicBezTo>
                      <a:pt x="879" y="3376"/>
                      <a:pt x="452" y="3690"/>
                      <a:pt x="0" y="3966"/>
                    </a:cubicBezTo>
                    <a:cubicBezTo>
                      <a:pt x="314" y="4154"/>
                      <a:pt x="640" y="4317"/>
                      <a:pt x="966" y="4455"/>
                    </a:cubicBezTo>
                    <a:cubicBezTo>
                      <a:pt x="2209" y="3815"/>
                      <a:pt x="3338" y="2887"/>
                      <a:pt x="4643" y="2372"/>
                    </a:cubicBezTo>
                    <a:cubicBezTo>
                      <a:pt x="5911" y="1883"/>
                      <a:pt x="7291" y="1820"/>
                      <a:pt x="8634" y="1645"/>
                    </a:cubicBezTo>
                    <a:cubicBezTo>
                      <a:pt x="9575" y="1519"/>
                      <a:pt x="10541" y="1331"/>
                      <a:pt x="11394" y="929"/>
                    </a:cubicBezTo>
                    <a:cubicBezTo>
                      <a:pt x="11558" y="628"/>
                      <a:pt x="11708" y="314"/>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p28">
                <a:extLst>
                  <a:ext uri="{FF2B5EF4-FFF2-40B4-BE49-F238E27FC236}">
                    <a16:creationId xmlns:a16="http://schemas.microsoft.com/office/drawing/2014/main" id="{3760C11E-202D-C629-7CDD-D17951C6997B}"/>
                  </a:ext>
                </a:extLst>
              </p:cNvPr>
              <p:cNvSpPr/>
              <p:nvPr/>
            </p:nvSpPr>
            <p:spPr>
              <a:xfrm>
                <a:off x="4814135" y="2573261"/>
                <a:ext cx="814124" cy="439517"/>
              </a:xfrm>
              <a:custGeom>
                <a:avLst/>
                <a:gdLst/>
                <a:ahLst/>
                <a:cxnLst/>
                <a:rect l="l" t="t" r="r" b="b"/>
                <a:pathLst>
                  <a:path w="15700" h="8434" extrusionOk="0">
                    <a:moveTo>
                      <a:pt x="14871" y="0"/>
                    </a:moveTo>
                    <a:lnTo>
                      <a:pt x="12876" y="138"/>
                    </a:lnTo>
                    <a:cubicBezTo>
                      <a:pt x="11859" y="201"/>
                      <a:pt x="10793" y="289"/>
                      <a:pt x="9914" y="803"/>
                    </a:cubicBezTo>
                    <a:cubicBezTo>
                      <a:pt x="8885" y="1393"/>
                      <a:pt x="8258" y="2472"/>
                      <a:pt x="7505" y="3401"/>
                    </a:cubicBezTo>
                    <a:cubicBezTo>
                      <a:pt x="5685" y="5635"/>
                      <a:pt x="2874" y="7028"/>
                      <a:pt x="0" y="7216"/>
                    </a:cubicBezTo>
                    <a:cubicBezTo>
                      <a:pt x="201" y="7642"/>
                      <a:pt x="452" y="8044"/>
                      <a:pt x="728" y="8433"/>
                    </a:cubicBezTo>
                    <a:cubicBezTo>
                      <a:pt x="1669" y="8245"/>
                      <a:pt x="2586" y="7818"/>
                      <a:pt x="3426" y="7341"/>
                    </a:cubicBezTo>
                    <a:cubicBezTo>
                      <a:pt x="4681" y="6639"/>
                      <a:pt x="5936" y="5835"/>
                      <a:pt x="7354" y="5584"/>
                    </a:cubicBezTo>
                    <a:cubicBezTo>
                      <a:pt x="7785" y="5505"/>
                      <a:pt x="8219" y="5480"/>
                      <a:pt x="8656" y="5480"/>
                    </a:cubicBezTo>
                    <a:cubicBezTo>
                      <a:pt x="9424" y="5480"/>
                      <a:pt x="10198" y="5558"/>
                      <a:pt x="10967" y="5558"/>
                    </a:cubicBezTo>
                    <a:cubicBezTo>
                      <a:pt x="11278" y="5558"/>
                      <a:pt x="11588" y="5545"/>
                      <a:pt x="11897" y="5509"/>
                    </a:cubicBezTo>
                    <a:cubicBezTo>
                      <a:pt x="13102" y="5371"/>
                      <a:pt x="14231" y="4894"/>
                      <a:pt x="15172" y="4141"/>
                    </a:cubicBezTo>
                    <a:cubicBezTo>
                      <a:pt x="15360" y="3991"/>
                      <a:pt x="15536" y="3828"/>
                      <a:pt x="15699" y="3664"/>
                    </a:cubicBezTo>
                    <a:lnTo>
                      <a:pt x="15699" y="3627"/>
                    </a:lnTo>
                    <a:cubicBezTo>
                      <a:pt x="15699" y="3225"/>
                      <a:pt x="15674" y="2836"/>
                      <a:pt x="15624" y="2435"/>
                    </a:cubicBezTo>
                    <a:cubicBezTo>
                      <a:pt x="14582" y="3439"/>
                      <a:pt x="13252" y="4091"/>
                      <a:pt x="11834" y="4317"/>
                    </a:cubicBezTo>
                    <a:cubicBezTo>
                      <a:pt x="11644" y="4354"/>
                      <a:pt x="11454" y="4373"/>
                      <a:pt x="11264" y="4373"/>
                    </a:cubicBezTo>
                    <a:cubicBezTo>
                      <a:pt x="11128" y="4373"/>
                      <a:pt x="10991" y="4363"/>
                      <a:pt x="10855" y="4342"/>
                    </a:cubicBezTo>
                    <a:cubicBezTo>
                      <a:pt x="10516" y="4292"/>
                      <a:pt x="10228" y="4116"/>
                      <a:pt x="10014" y="3853"/>
                    </a:cubicBezTo>
                    <a:cubicBezTo>
                      <a:pt x="9701" y="3414"/>
                      <a:pt x="9776" y="2786"/>
                      <a:pt x="10077" y="2347"/>
                    </a:cubicBezTo>
                    <a:cubicBezTo>
                      <a:pt x="10378" y="1908"/>
                      <a:pt x="10855" y="1619"/>
                      <a:pt x="11332" y="1381"/>
                    </a:cubicBezTo>
                    <a:cubicBezTo>
                      <a:pt x="12432" y="871"/>
                      <a:pt x="13617" y="597"/>
                      <a:pt x="14829" y="597"/>
                    </a:cubicBezTo>
                    <a:cubicBezTo>
                      <a:pt x="14931" y="597"/>
                      <a:pt x="15032" y="599"/>
                      <a:pt x="15134" y="603"/>
                    </a:cubicBezTo>
                    <a:cubicBezTo>
                      <a:pt x="15047" y="389"/>
                      <a:pt x="14971" y="188"/>
                      <a:pt x="14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p28">
                <a:extLst>
                  <a:ext uri="{FF2B5EF4-FFF2-40B4-BE49-F238E27FC236}">
                    <a16:creationId xmlns:a16="http://schemas.microsoft.com/office/drawing/2014/main" id="{B2DB8B18-90C1-A89B-B5F9-3525567D88D8}"/>
                  </a:ext>
                </a:extLst>
              </p:cNvPr>
              <p:cNvSpPr/>
              <p:nvPr/>
            </p:nvSpPr>
            <p:spPr>
              <a:xfrm>
                <a:off x="5404976" y="2647626"/>
                <a:ext cx="148409" cy="97763"/>
              </a:xfrm>
              <a:custGeom>
                <a:avLst/>
                <a:gdLst/>
                <a:ahLst/>
                <a:cxnLst/>
                <a:rect l="l" t="t" r="r" b="b"/>
                <a:pathLst>
                  <a:path w="2862" h="1876" extrusionOk="0">
                    <a:moveTo>
                      <a:pt x="2089" y="0"/>
                    </a:moveTo>
                    <a:cubicBezTo>
                      <a:pt x="1579" y="0"/>
                      <a:pt x="954" y="318"/>
                      <a:pt x="578" y="543"/>
                    </a:cubicBezTo>
                    <a:cubicBezTo>
                      <a:pt x="289" y="719"/>
                      <a:pt x="1" y="983"/>
                      <a:pt x="26" y="1321"/>
                    </a:cubicBezTo>
                    <a:cubicBezTo>
                      <a:pt x="51" y="1610"/>
                      <a:pt x="340" y="1836"/>
                      <a:pt x="641" y="1874"/>
                    </a:cubicBezTo>
                    <a:cubicBezTo>
                      <a:pt x="671" y="1875"/>
                      <a:pt x="700" y="1875"/>
                      <a:pt x="730" y="1875"/>
                    </a:cubicBezTo>
                    <a:cubicBezTo>
                      <a:pt x="1001" y="1875"/>
                      <a:pt x="1271" y="1824"/>
                      <a:pt x="1519" y="1710"/>
                    </a:cubicBezTo>
                    <a:cubicBezTo>
                      <a:pt x="1871" y="1598"/>
                      <a:pt x="2235" y="1447"/>
                      <a:pt x="2486" y="1171"/>
                    </a:cubicBezTo>
                    <a:cubicBezTo>
                      <a:pt x="2762" y="857"/>
                      <a:pt x="2862" y="154"/>
                      <a:pt x="2335" y="29"/>
                    </a:cubicBezTo>
                    <a:cubicBezTo>
                      <a:pt x="2257" y="9"/>
                      <a:pt x="2175"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7;p28">
                <a:extLst>
                  <a:ext uri="{FF2B5EF4-FFF2-40B4-BE49-F238E27FC236}">
                    <a16:creationId xmlns:a16="http://schemas.microsoft.com/office/drawing/2014/main" id="{26079FDC-A1A6-6F80-CDEA-10D4EB73ED57}"/>
                  </a:ext>
                </a:extLst>
              </p:cNvPr>
              <p:cNvSpPr/>
              <p:nvPr/>
            </p:nvSpPr>
            <p:spPr>
              <a:xfrm>
                <a:off x="4703416" y="2400754"/>
                <a:ext cx="857743" cy="793882"/>
              </a:xfrm>
              <a:custGeom>
                <a:avLst/>
                <a:gdLst/>
                <a:ahLst/>
                <a:cxnLst/>
                <a:rect l="l" t="t" r="r" b="b"/>
                <a:pathLst>
                  <a:path w="16503" h="15199" extrusionOk="0">
                    <a:moveTo>
                      <a:pt x="5070" y="0"/>
                    </a:moveTo>
                    <a:cubicBezTo>
                      <a:pt x="653" y="2849"/>
                      <a:pt x="1" y="9061"/>
                      <a:pt x="3715" y="12775"/>
                    </a:cubicBezTo>
                    <a:cubicBezTo>
                      <a:pt x="5349" y="14409"/>
                      <a:pt x="7457" y="15198"/>
                      <a:pt x="9551" y="15198"/>
                    </a:cubicBezTo>
                    <a:cubicBezTo>
                      <a:pt x="12235" y="15198"/>
                      <a:pt x="14895" y="13901"/>
                      <a:pt x="16502" y="11420"/>
                    </a:cubicBezTo>
                    <a:lnTo>
                      <a:pt x="16502" y="11420"/>
                    </a:lnTo>
                    <a:cubicBezTo>
                      <a:pt x="15136" y="12302"/>
                      <a:pt x="13570" y="12747"/>
                      <a:pt x="12002" y="12747"/>
                    </a:cubicBezTo>
                    <a:cubicBezTo>
                      <a:pt x="10647" y="12747"/>
                      <a:pt x="9290" y="12415"/>
                      <a:pt x="8057" y="11746"/>
                    </a:cubicBezTo>
                    <a:cubicBezTo>
                      <a:pt x="5409" y="10290"/>
                      <a:pt x="3753" y="7505"/>
                      <a:pt x="3753" y="4480"/>
                    </a:cubicBezTo>
                    <a:cubicBezTo>
                      <a:pt x="3753" y="2887"/>
                      <a:pt x="4205" y="1331"/>
                      <a:pt x="507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08;p28">
                <a:extLst>
                  <a:ext uri="{FF2B5EF4-FFF2-40B4-BE49-F238E27FC236}">
                    <a16:creationId xmlns:a16="http://schemas.microsoft.com/office/drawing/2014/main" id="{F05D9F18-9A73-C74D-7C2A-83A8DA994B5B}"/>
                  </a:ext>
                </a:extLst>
              </p:cNvPr>
              <p:cNvGrpSpPr/>
              <p:nvPr/>
            </p:nvGrpSpPr>
            <p:grpSpPr>
              <a:xfrm>
                <a:off x="5261165" y="2277728"/>
                <a:ext cx="272037" cy="241575"/>
                <a:chOff x="5296580" y="2293223"/>
                <a:chExt cx="272037" cy="241575"/>
              </a:xfrm>
            </p:grpSpPr>
            <p:sp>
              <p:nvSpPr>
                <p:cNvPr id="27" name="Google Shape;309;p28">
                  <a:extLst>
                    <a:ext uri="{FF2B5EF4-FFF2-40B4-BE49-F238E27FC236}">
                      <a16:creationId xmlns:a16="http://schemas.microsoft.com/office/drawing/2014/main" id="{FCB63FB5-57CF-B60C-7988-D204C8B61DF1}"/>
                    </a:ext>
                  </a:extLst>
                </p:cNvPr>
                <p:cNvSpPr/>
                <p:nvPr/>
              </p:nvSpPr>
              <p:spPr>
                <a:xfrm>
                  <a:off x="5303752"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p28">
                  <a:extLst>
                    <a:ext uri="{FF2B5EF4-FFF2-40B4-BE49-F238E27FC236}">
                      <a16:creationId xmlns:a16="http://schemas.microsoft.com/office/drawing/2014/main" id="{FE397193-D9AC-DDFF-1C46-8E8E1EE7FC24}"/>
                    </a:ext>
                  </a:extLst>
                </p:cNvPr>
                <p:cNvSpPr/>
                <p:nvPr/>
              </p:nvSpPr>
              <p:spPr>
                <a:xfrm>
                  <a:off x="5296580" y="2312392"/>
                  <a:ext cx="240073" cy="222197"/>
                </a:xfrm>
                <a:custGeom>
                  <a:avLst/>
                  <a:gdLst/>
                  <a:ahLst/>
                  <a:cxnLst/>
                  <a:rect l="l" t="t" r="r" b="b"/>
                  <a:pathLst>
                    <a:path w="4619" h="4254" extrusionOk="0">
                      <a:moveTo>
                        <a:pt x="1431" y="0"/>
                      </a:moveTo>
                      <a:lnTo>
                        <a:pt x="1431" y="0"/>
                      </a:lnTo>
                      <a:cubicBezTo>
                        <a:pt x="189" y="803"/>
                        <a:pt x="1" y="2535"/>
                        <a:pt x="1042" y="3577"/>
                      </a:cubicBezTo>
                      <a:cubicBezTo>
                        <a:pt x="1498" y="4033"/>
                        <a:pt x="2090" y="4253"/>
                        <a:pt x="2677" y="4253"/>
                      </a:cubicBezTo>
                      <a:cubicBezTo>
                        <a:pt x="3429" y="4253"/>
                        <a:pt x="4174" y="3891"/>
                        <a:pt x="4618" y="3200"/>
                      </a:cubicBezTo>
                      <a:lnTo>
                        <a:pt x="4618" y="3200"/>
                      </a:lnTo>
                      <a:cubicBezTo>
                        <a:pt x="4223" y="3456"/>
                        <a:pt x="3794" y="3573"/>
                        <a:pt x="3375" y="3573"/>
                      </a:cubicBezTo>
                      <a:cubicBezTo>
                        <a:pt x="2173" y="3573"/>
                        <a:pt x="1055" y="2614"/>
                        <a:pt x="1055" y="1255"/>
                      </a:cubicBezTo>
                      <a:cubicBezTo>
                        <a:pt x="1055" y="816"/>
                        <a:pt x="1180" y="377"/>
                        <a:pt x="1431"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1;p28">
                  <a:extLst>
                    <a:ext uri="{FF2B5EF4-FFF2-40B4-BE49-F238E27FC236}">
                      <a16:creationId xmlns:a16="http://schemas.microsoft.com/office/drawing/2014/main" id="{729FA6EA-7384-F317-A530-B78809C67761}"/>
                    </a:ext>
                  </a:extLst>
                </p:cNvPr>
                <p:cNvSpPr/>
                <p:nvPr/>
              </p:nvSpPr>
              <p:spPr>
                <a:xfrm>
                  <a:off x="5303427"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9838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1000"/>
                                        <p:tgtEl>
                                          <p:spTgt spid="1151"/>
                                        </p:tgtEl>
                                        <p:attrNameLst>
                                          <p:attrName>ppt_w</p:attrName>
                                        </p:attrNameLst>
                                      </p:cBhvr>
                                      <p:tavLst>
                                        <p:tav tm="0">
                                          <p:val>
                                            <p:strVal val="0"/>
                                          </p:val>
                                        </p:tav>
                                        <p:tav tm="100000">
                                          <p:val>
                                            <p:strVal val="#ppt_w"/>
                                          </p:val>
                                        </p:tav>
                                      </p:tavLst>
                                    </p:anim>
                                    <p:anim calcmode="lin" valueType="num">
                                      <p:cBhvr additive="base">
                                        <p:cTn id="8" dur="1000"/>
                                        <p:tgtEl>
                                          <p:spTgt spid="115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223"/>
                                        </p:tgtEl>
                                        <p:attrNameLst>
                                          <p:attrName>style.visibility</p:attrName>
                                        </p:attrNameLst>
                                      </p:cBhvr>
                                      <p:to>
                                        <p:strVal val="visible"/>
                                      </p:to>
                                    </p:set>
                                    <p:animEffect transition="in" filter="fade">
                                      <p:cBhvr>
                                        <p:cTn id="12" dur="1200"/>
                                        <p:tgtEl>
                                          <p:spTgt spid="1223"/>
                                        </p:tgtEl>
                                      </p:cBhvr>
                                    </p:animEffect>
                                  </p:childTnLst>
                                </p:cTn>
                              </p:par>
                              <p:par>
                                <p:cTn id="13" presetID="10" presetClass="entr" presetSubtype="0" fill="hold" nodeType="withEffect">
                                  <p:stCondLst>
                                    <p:cond delay="0"/>
                                  </p:stCondLst>
                                  <p:childTnLst>
                                    <p:set>
                                      <p:cBhvr>
                                        <p:cTn id="14" dur="1" fill="hold">
                                          <p:stCondLst>
                                            <p:cond delay="0"/>
                                          </p:stCondLst>
                                        </p:cTn>
                                        <p:tgtEl>
                                          <p:spTgt spid="1224"/>
                                        </p:tgtEl>
                                        <p:attrNameLst>
                                          <p:attrName>style.visibility</p:attrName>
                                        </p:attrNameLst>
                                      </p:cBhvr>
                                      <p:to>
                                        <p:strVal val="visible"/>
                                      </p:to>
                                    </p:set>
                                    <p:animEffect transition="in" filter="fade">
                                      <p:cBhvr>
                                        <p:cTn id="15" dur="1000"/>
                                        <p:tgtEl>
                                          <p:spTgt spid="1224"/>
                                        </p:tgtEl>
                                      </p:cBhvr>
                                    </p:animEffect>
                                  </p:childTnLst>
                                </p:cTn>
                              </p:par>
                              <p:par>
                                <p:cTn id="16" presetID="10" presetClass="entr" presetSubtype="0" fill="hold" nodeType="withEffect">
                                  <p:stCondLst>
                                    <p:cond delay="0"/>
                                  </p:stCondLst>
                                  <p:childTnLst>
                                    <p:set>
                                      <p:cBhvr>
                                        <p:cTn id="17" dur="1" fill="hold">
                                          <p:stCondLst>
                                            <p:cond delay="0"/>
                                          </p:stCondLst>
                                        </p:cTn>
                                        <p:tgtEl>
                                          <p:spTgt spid="1225"/>
                                        </p:tgtEl>
                                        <p:attrNameLst>
                                          <p:attrName>style.visibility</p:attrName>
                                        </p:attrNameLst>
                                      </p:cBhvr>
                                      <p:to>
                                        <p:strVal val="visible"/>
                                      </p:to>
                                    </p:set>
                                    <p:animEffect transition="in" filter="fade">
                                      <p:cBhvr>
                                        <p:cTn id="18" dur="1000"/>
                                        <p:tgtEl>
                                          <p:spTgt spid="1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5"/>
          <p:cNvSpPr txBox="1">
            <a:spLocks noGrp="1"/>
          </p:cNvSpPr>
          <p:nvPr>
            <p:ph type="title" idx="15"/>
          </p:nvPr>
        </p:nvSpPr>
        <p:spPr>
          <a:xfrm>
            <a:off x="713100" y="368825"/>
            <a:ext cx="49469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304" name="Google Shape;1304;p65"/>
          <p:cNvSpPr txBox="1">
            <a:spLocks noGrp="1"/>
          </p:cNvSpPr>
          <p:nvPr>
            <p:ph type="title"/>
          </p:nvPr>
        </p:nvSpPr>
        <p:spPr>
          <a:xfrm>
            <a:off x="1620750" y="1768250"/>
            <a:ext cx="27684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1305" name="Google Shape;1305;p65"/>
          <p:cNvSpPr txBox="1">
            <a:spLocks noGrp="1"/>
          </p:cNvSpPr>
          <p:nvPr>
            <p:ph type="subTitle" idx="1"/>
          </p:nvPr>
        </p:nvSpPr>
        <p:spPr>
          <a:xfrm>
            <a:off x="1620751" y="2238283"/>
            <a:ext cx="27684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Breve descripcion del tema	</a:t>
            </a:r>
            <a:endParaRPr dirty="0"/>
          </a:p>
        </p:txBody>
      </p:sp>
      <p:sp>
        <p:nvSpPr>
          <p:cNvPr id="1306" name="Google Shape;1306;p65"/>
          <p:cNvSpPr txBox="1">
            <a:spLocks noGrp="1"/>
          </p:cNvSpPr>
          <p:nvPr>
            <p:ph type="title" idx="2"/>
          </p:nvPr>
        </p:nvSpPr>
        <p:spPr>
          <a:xfrm>
            <a:off x="1620764" y="3265095"/>
            <a:ext cx="27684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Resulted</a:t>
            </a:r>
            <a:endParaRPr dirty="0"/>
          </a:p>
        </p:txBody>
      </p:sp>
      <p:sp>
        <p:nvSpPr>
          <p:cNvPr id="1307" name="Google Shape;1307;p65"/>
          <p:cNvSpPr txBox="1">
            <a:spLocks noGrp="1"/>
          </p:cNvSpPr>
          <p:nvPr>
            <p:ph type="subTitle" idx="3"/>
          </p:nvPr>
        </p:nvSpPr>
        <p:spPr>
          <a:xfrm>
            <a:off x="1620751" y="3735125"/>
            <a:ext cx="27684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visualizaciones</a:t>
            </a:r>
            <a:endParaRPr dirty="0"/>
          </a:p>
        </p:txBody>
      </p:sp>
      <p:sp>
        <p:nvSpPr>
          <p:cNvPr id="1308" name="Google Shape;1308;p65"/>
          <p:cNvSpPr txBox="1">
            <a:spLocks noGrp="1"/>
          </p:cNvSpPr>
          <p:nvPr>
            <p:ph type="title" idx="4"/>
          </p:nvPr>
        </p:nvSpPr>
        <p:spPr>
          <a:xfrm>
            <a:off x="5776800" y="1768250"/>
            <a:ext cx="27684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1309" name="Google Shape;1309;p65"/>
          <p:cNvSpPr txBox="1">
            <a:spLocks noGrp="1"/>
          </p:cNvSpPr>
          <p:nvPr>
            <p:ph type="subTitle" idx="5"/>
          </p:nvPr>
        </p:nvSpPr>
        <p:spPr>
          <a:xfrm>
            <a:off x="5776800" y="2238283"/>
            <a:ext cx="27684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dirty="0"/>
              <a:t>E</a:t>
            </a:r>
            <a:r>
              <a:rPr lang="en" dirty="0"/>
              <a:t>n el que se construlle el trabajo </a:t>
            </a:r>
            <a:endParaRPr dirty="0"/>
          </a:p>
        </p:txBody>
      </p:sp>
      <p:sp>
        <p:nvSpPr>
          <p:cNvPr id="1310" name="Google Shape;1310;p65"/>
          <p:cNvSpPr txBox="1">
            <a:spLocks noGrp="1"/>
          </p:cNvSpPr>
          <p:nvPr>
            <p:ph type="title" idx="6"/>
          </p:nvPr>
        </p:nvSpPr>
        <p:spPr>
          <a:xfrm>
            <a:off x="5776800" y="3265095"/>
            <a:ext cx="27684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a:t>
            </a:r>
            <a:endParaRPr dirty="0"/>
          </a:p>
        </p:txBody>
      </p:sp>
      <p:sp>
        <p:nvSpPr>
          <p:cNvPr id="1311" name="Google Shape;1311;p65"/>
          <p:cNvSpPr txBox="1">
            <a:spLocks noGrp="1"/>
          </p:cNvSpPr>
          <p:nvPr>
            <p:ph type="subTitle" idx="7"/>
          </p:nvPr>
        </p:nvSpPr>
        <p:spPr>
          <a:xfrm>
            <a:off x="5776800" y="3735125"/>
            <a:ext cx="27684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dirty="0"/>
              <a:t>I</a:t>
            </a:r>
            <a:r>
              <a:rPr lang="en" dirty="0"/>
              <a:t>deas finales </a:t>
            </a:r>
            <a:endParaRPr dirty="0"/>
          </a:p>
        </p:txBody>
      </p:sp>
      <p:sp>
        <p:nvSpPr>
          <p:cNvPr id="1312" name="Google Shape;1312;p65">
            <a:hlinkClick r:id="rId3" action="ppaction://hlinksldjump"/>
          </p:cNvPr>
          <p:cNvSpPr txBox="1">
            <a:spLocks noGrp="1"/>
          </p:cNvSpPr>
          <p:nvPr>
            <p:ph type="title" idx="8"/>
          </p:nvPr>
        </p:nvSpPr>
        <p:spPr>
          <a:xfrm>
            <a:off x="598800" y="1954243"/>
            <a:ext cx="983100" cy="8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13" name="Google Shape;1313;p65">
            <a:hlinkClick r:id="" action="ppaction://noaction"/>
          </p:cNvPr>
          <p:cNvSpPr txBox="1">
            <a:spLocks noGrp="1"/>
          </p:cNvSpPr>
          <p:nvPr>
            <p:ph type="title" idx="9"/>
          </p:nvPr>
        </p:nvSpPr>
        <p:spPr>
          <a:xfrm>
            <a:off x="598800" y="3440150"/>
            <a:ext cx="983100"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14" name="Google Shape;1314;p65">
            <a:hlinkClick r:id="rId4" action="ppaction://hlinksldjump"/>
          </p:cNvPr>
          <p:cNvSpPr txBox="1">
            <a:spLocks noGrp="1"/>
          </p:cNvSpPr>
          <p:nvPr>
            <p:ph type="title" idx="13"/>
          </p:nvPr>
        </p:nvSpPr>
        <p:spPr>
          <a:xfrm>
            <a:off x="4749750" y="1954243"/>
            <a:ext cx="983100" cy="8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15" name="Google Shape;1315;p65">
            <a:hlinkClick r:id="" action="ppaction://noaction"/>
          </p:cNvPr>
          <p:cNvSpPr txBox="1">
            <a:spLocks noGrp="1"/>
          </p:cNvSpPr>
          <p:nvPr>
            <p:ph type="title" idx="14"/>
          </p:nvPr>
        </p:nvSpPr>
        <p:spPr>
          <a:xfrm>
            <a:off x="4749750" y="3440150"/>
            <a:ext cx="983100"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17" name="Google Shape;1317;p65"/>
          <p:cNvSpPr/>
          <p:nvPr/>
        </p:nvSpPr>
        <p:spPr>
          <a:xfrm>
            <a:off x="7866275" y="45465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5"/>
          <p:cNvSpPr/>
          <p:nvPr/>
        </p:nvSpPr>
        <p:spPr>
          <a:xfrm flipH="1">
            <a:off x="-741725" y="29014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65"/>
          <p:cNvGrpSpPr/>
          <p:nvPr/>
        </p:nvGrpSpPr>
        <p:grpSpPr>
          <a:xfrm>
            <a:off x="3856250" y="4654742"/>
            <a:ext cx="1454837" cy="492420"/>
            <a:chOff x="3856250" y="4654742"/>
            <a:chExt cx="1454837" cy="492420"/>
          </a:xfrm>
        </p:grpSpPr>
        <p:sp>
          <p:nvSpPr>
            <p:cNvPr id="1320" name="Google Shape;1320;p65"/>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5"/>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65">
            <a:hlinkClick r:id="rId5"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1323" name="Google Shape;1323;p65">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5">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574;p34">
            <a:extLst>
              <a:ext uri="{FF2B5EF4-FFF2-40B4-BE49-F238E27FC236}">
                <a16:creationId xmlns:a16="http://schemas.microsoft.com/office/drawing/2014/main" id="{47F52BDB-198A-A12E-A140-9CE9DCC95E1B}"/>
              </a:ext>
            </a:extLst>
          </p:cNvPr>
          <p:cNvGrpSpPr/>
          <p:nvPr/>
        </p:nvGrpSpPr>
        <p:grpSpPr>
          <a:xfrm>
            <a:off x="5732850" y="93897"/>
            <a:ext cx="1607150" cy="913920"/>
            <a:chOff x="6862307" y="2716361"/>
            <a:chExt cx="1607150" cy="913920"/>
          </a:xfrm>
        </p:grpSpPr>
        <p:sp>
          <p:nvSpPr>
            <p:cNvPr id="3" name="Google Shape;575;p34">
              <a:extLst>
                <a:ext uri="{FF2B5EF4-FFF2-40B4-BE49-F238E27FC236}">
                  <a16:creationId xmlns:a16="http://schemas.microsoft.com/office/drawing/2014/main" id="{CC9C8E34-3C26-9E02-9801-7E71B1F5CE82}"/>
                </a:ext>
              </a:extLst>
            </p:cNvPr>
            <p:cNvSpPr/>
            <p:nvPr/>
          </p:nvSpPr>
          <p:spPr>
            <a:xfrm>
              <a:off x="6862585" y="2716479"/>
              <a:ext cx="1606594" cy="913684"/>
            </a:xfrm>
            <a:custGeom>
              <a:avLst/>
              <a:gdLst/>
              <a:ahLst/>
              <a:cxnLst/>
              <a:rect l="l" t="t" r="r" b="b"/>
              <a:pathLst>
                <a:path w="40420" h="23187" extrusionOk="0">
                  <a:moveTo>
                    <a:pt x="20184" y="1"/>
                  </a:moveTo>
                  <a:cubicBezTo>
                    <a:pt x="17197" y="1"/>
                    <a:pt x="14180" y="1146"/>
                    <a:pt x="11859" y="3565"/>
                  </a:cubicBezTo>
                  <a:cubicBezTo>
                    <a:pt x="11721" y="3703"/>
                    <a:pt x="11583" y="3853"/>
                    <a:pt x="11457" y="3991"/>
                  </a:cubicBezTo>
                  <a:cubicBezTo>
                    <a:pt x="11457" y="4004"/>
                    <a:pt x="11445" y="4016"/>
                    <a:pt x="11432" y="4029"/>
                  </a:cubicBezTo>
                  <a:cubicBezTo>
                    <a:pt x="11319" y="4155"/>
                    <a:pt x="11219" y="4293"/>
                    <a:pt x="11106" y="4431"/>
                  </a:cubicBezTo>
                  <a:cubicBezTo>
                    <a:pt x="11081" y="4456"/>
                    <a:pt x="11056" y="4493"/>
                    <a:pt x="11031" y="4531"/>
                  </a:cubicBezTo>
                  <a:cubicBezTo>
                    <a:pt x="10943" y="4644"/>
                    <a:pt x="10855" y="4757"/>
                    <a:pt x="10780" y="4870"/>
                  </a:cubicBezTo>
                  <a:lnTo>
                    <a:pt x="10692" y="4995"/>
                  </a:lnTo>
                  <a:cubicBezTo>
                    <a:pt x="10604" y="5108"/>
                    <a:pt x="10529" y="5234"/>
                    <a:pt x="10453" y="5347"/>
                  </a:cubicBezTo>
                  <a:cubicBezTo>
                    <a:pt x="10428" y="5384"/>
                    <a:pt x="10403" y="5422"/>
                    <a:pt x="10378" y="5460"/>
                  </a:cubicBezTo>
                  <a:cubicBezTo>
                    <a:pt x="10290" y="5598"/>
                    <a:pt x="10215" y="5736"/>
                    <a:pt x="10127" y="5886"/>
                  </a:cubicBezTo>
                  <a:cubicBezTo>
                    <a:pt x="10114" y="5899"/>
                    <a:pt x="10102" y="5924"/>
                    <a:pt x="10102" y="5936"/>
                  </a:cubicBezTo>
                  <a:cubicBezTo>
                    <a:pt x="10002" y="6112"/>
                    <a:pt x="9914" y="6275"/>
                    <a:pt x="9826" y="6451"/>
                  </a:cubicBezTo>
                  <a:lnTo>
                    <a:pt x="9813" y="6476"/>
                  </a:lnTo>
                  <a:cubicBezTo>
                    <a:pt x="9738" y="6627"/>
                    <a:pt x="9663" y="6790"/>
                    <a:pt x="9600" y="6940"/>
                  </a:cubicBezTo>
                  <a:cubicBezTo>
                    <a:pt x="9575" y="6991"/>
                    <a:pt x="9562" y="7041"/>
                    <a:pt x="9537" y="7078"/>
                  </a:cubicBezTo>
                  <a:cubicBezTo>
                    <a:pt x="9487" y="7204"/>
                    <a:pt x="9437" y="7329"/>
                    <a:pt x="9387" y="7455"/>
                  </a:cubicBezTo>
                  <a:cubicBezTo>
                    <a:pt x="9362" y="7505"/>
                    <a:pt x="9336" y="7568"/>
                    <a:pt x="9324" y="7618"/>
                  </a:cubicBezTo>
                  <a:cubicBezTo>
                    <a:pt x="9274" y="7743"/>
                    <a:pt x="9236" y="7869"/>
                    <a:pt x="9198" y="7982"/>
                  </a:cubicBezTo>
                  <a:cubicBezTo>
                    <a:pt x="9173" y="8045"/>
                    <a:pt x="9161" y="8095"/>
                    <a:pt x="9136" y="8158"/>
                  </a:cubicBezTo>
                  <a:cubicBezTo>
                    <a:pt x="9098" y="8283"/>
                    <a:pt x="9060" y="8421"/>
                    <a:pt x="9023" y="8559"/>
                  </a:cubicBezTo>
                  <a:lnTo>
                    <a:pt x="8985" y="8685"/>
                  </a:lnTo>
                  <a:cubicBezTo>
                    <a:pt x="8935" y="8873"/>
                    <a:pt x="8897" y="9049"/>
                    <a:pt x="8860" y="9237"/>
                  </a:cubicBezTo>
                  <a:cubicBezTo>
                    <a:pt x="8860" y="9249"/>
                    <a:pt x="8860" y="9262"/>
                    <a:pt x="8847" y="9274"/>
                  </a:cubicBezTo>
                  <a:cubicBezTo>
                    <a:pt x="8809" y="9450"/>
                    <a:pt x="8784" y="9613"/>
                    <a:pt x="8759" y="9776"/>
                  </a:cubicBezTo>
                  <a:cubicBezTo>
                    <a:pt x="8747" y="9839"/>
                    <a:pt x="8747" y="9902"/>
                    <a:pt x="8734" y="9952"/>
                  </a:cubicBezTo>
                  <a:cubicBezTo>
                    <a:pt x="8709" y="10078"/>
                    <a:pt x="8696" y="10203"/>
                    <a:pt x="8684" y="10341"/>
                  </a:cubicBezTo>
                  <a:lnTo>
                    <a:pt x="8659" y="10542"/>
                  </a:lnTo>
                  <a:cubicBezTo>
                    <a:pt x="8659" y="10655"/>
                    <a:pt x="8646" y="10780"/>
                    <a:pt x="8634" y="10906"/>
                  </a:cubicBezTo>
                  <a:cubicBezTo>
                    <a:pt x="8634" y="10969"/>
                    <a:pt x="8634" y="11044"/>
                    <a:pt x="8621" y="11107"/>
                  </a:cubicBezTo>
                  <a:lnTo>
                    <a:pt x="8621" y="11496"/>
                  </a:lnTo>
                  <a:lnTo>
                    <a:pt x="8621" y="11671"/>
                  </a:lnTo>
                  <a:cubicBezTo>
                    <a:pt x="8621" y="11859"/>
                    <a:pt x="8621" y="12048"/>
                    <a:pt x="8646" y="12249"/>
                  </a:cubicBezTo>
                  <a:cubicBezTo>
                    <a:pt x="3363" y="13980"/>
                    <a:pt x="0" y="15586"/>
                    <a:pt x="201" y="16440"/>
                  </a:cubicBezTo>
                  <a:cubicBezTo>
                    <a:pt x="294" y="16829"/>
                    <a:pt x="1147" y="17014"/>
                    <a:pt x="2581" y="17014"/>
                  </a:cubicBezTo>
                  <a:cubicBezTo>
                    <a:pt x="4242" y="17014"/>
                    <a:pt x="6682" y="16766"/>
                    <a:pt x="9625" y="16302"/>
                  </a:cubicBezTo>
                  <a:cubicBezTo>
                    <a:pt x="11519" y="20560"/>
                    <a:pt x="15723" y="23187"/>
                    <a:pt x="20225" y="23187"/>
                  </a:cubicBezTo>
                  <a:cubicBezTo>
                    <a:pt x="21123" y="23187"/>
                    <a:pt x="22033" y="23082"/>
                    <a:pt x="22939" y="22865"/>
                  </a:cubicBezTo>
                  <a:cubicBezTo>
                    <a:pt x="23090" y="22827"/>
                    <a:pt x="23253" y="22777"/>
                    <a:pt x="23391" y="22739"/>
                  </a:cubicBezTo>
                  <a:lnTo>
                    <a:pt x="23529" y="22702"/>
                  </a:lnTo>
                  <a:cubicBezTo>
                    <a:pt x="23642" y="22664"/>
                    <a:pt x="23755" y="22626"/>
                    <a:pt x="23881" y="22589"/>
                  </a:cubicBezTo>
                  <a:lnTo>
                    <a:pt x="23981" y="22551"/>
                  </a:lnTo>
                  <a:cubicBezTo>
                    <a:pt x="24132" y="22501"/>
                    <a:pt x="24270" y="22451"/>
                    <a:pt x="24420" y="22401"/>
                  </a:cubicBezTo>
                  <a:lnTo>
                    <a:pt x="24508" y="22363"/>
                  </a:lnTo>
                  <a:cubicBezTo>
                    <a:pt x="24621" y="22313"/>
                    <a:pt x="24734" y="22262"/>
                    <a:pt x="24847" y="22212"/>
                  </a:cubicBezTo>
                  <a:lnTo>
                    <a:pt x="24972" y="22162"/>
                  </a:lnTo>
                  <a:cubicBezTo>
                    <a:pt x="25098" y="22112"/>
                    <a:pt x="25211" y="22049"/>
                    <a:pt x="25336" y="21999"/>
                  </a:cubicBezTo>
                  <a:lnTo>
                    <a:pt x="25386" y="21961"/>
                  </a:lnTo>
                  <a:cubicBezTo>
                    <a:pt x="25524" y="21899"/>
                    <a:pt x="25663" y="21823"/>
                    <a:pt x="25788" y="21761"/>
                  </a:cubicBezTo>
                  <a:lnTo>
                    <a:pt x="25901" y="21698"/>
                  </a:lnTo>
                  <a:cubicBezTo>
                    <a:pt x="26001" y="21635"/>
                    <a:pt x="26102" y="21585"/>
                    <a:pt x="26190" y="21522"/>
                  </a:cubicBezTo>
                  <a:lnTo>
                    <a:pt x="26315" y="21447"/>
                  </a:lnTo>
                  <a:cubicBezTo>
                    <a:pt x="26428" y="21372"/>
                    <a:pt x="26553" y="21296"/>
                    <a:pt x="26679" y="21221"/>
                  </a:cubicBezTo>
                  <a:lnTo>
                    <a:pt x="26754" y="21158"/>
                  </a:lnTo>
                  <a:cubicBezTo>
                    <a:pt x="26855" y="21095"/>
                    <a:pt x="26955" y="21033"/>
                    <a:pt x="27043" y="20957"/>
                  </a:cubicBezTo>
                  <a:lnTo>
                    <a:pt x="27168" y="20870"/>
                  </a:lnTo>
                  <a:cubicBezTo>
                    <a:pt x="27256" y="20794"/>
                    <a:pt x="27344" y="20732"/>
                    <a:pt x="27432" y="20669"/>
                  </a:cubicBezTo>
                  <a:lnTo>
                    <a:pt x="27520" y="20593"/>
                  </a:lnTo>
                  <a:cubicBezTo>
                    <a:pt x="27633" y="20506"/>
                    <a:pt x="27746" y="20405"/>
                    <a:pt x="27846" y="20317"/>
                  </a:cubicBezTo>
                  <a:lnTo>
                    <a:pt x="27959" y="20217"/>
                  </a:lnTo>
                  <a:cubicBezTo>
                    <a:pt x="28034" y="20154"/>
                    <a:pt x="28110" y="20079"/>
                    <a:pt x="28172" y="20016"/>
                  </a:cubicBezTo>
                  <a:lnTo>
                    <a:pt x="28298" y="19903"/>
                  </a:lnTo>
                  <a:cubicBezTo>
                    <a:pt x="28386" y="19815"/>
                    <a:pt x="28461" y="19728"/>
                    <a:pt x="28549" y="19640"/>
                  </a:cubicBezTo>
                  <a:lnTo>
                    <a:pt x="28662" y="19527"/>
                  </a:lnTo>
                  <a:lnTo>
                    <a:pt x="28875" y="19288"/>
                  </a:lnTo>
                  <a:cubicBezTo>
                    <a:pt x="28913" y="19238"/>
                    <a:pt x="28950" y="19201"/>
                    <a:pt x="29000" y="19150"/>
                  </a:cubicBezTo>
                  <a:cubicBezTo>
                    <a:pt x="29038" y="19113"/>
                    <a:pt x="29113" y="19012"/>
                    <a:pt x="29176" y="18937"/>
                  </a:cubicBezTo>
                  <a:cubicBezTo>
                    <a:pt x="29201" y="18899"/>
                    <a:pt x="29239" y="18849"/>
                    <a:pt x="29277" y="18812"/>
                  </a:cubicBezTo>
                  <a:cubicBezTo>
                    <a:pt x="29364" y="18711"/>
                    <a:pt x="29440" y="18598"/>
                    <a:pt x="29515" y="18498"/>
                  </a:cubicBezTo>
                  <a:lnTo>
                    <a:pt x="29615" y="18360"/>
                  </a:lnTo>
                  <a:cubicBezTo>
                    <a:pt x="29678" y="18284"/>
                    <a:pt x="29728" y="18209"/>
                    <a:pt x="29779" y="18146"/>
                  </a:cubicBezTo>
                  <a:cubicBezTo>
                    <a:pt x="29829" y="18071"/>
                    <a:pt x="29854" y="18034"/>
                    <a:pt x="29891" y="17983"/>
                  </a:cubicBezTo>
                  <a:cubicBezTo>
                    <a:pt x="29917" y="17933"/>
                    <a:pt x="29979" y="17833"/>
                    <a:pt x="30030" y="17757"/>
                  </a:cubicBezTo>
                  <a:cubicBezTo>
                    <a:pt x="30080" y="17682"/>
                    <a:pt x="30117" y="17619"/>
                    <a:pt x="30155" y="17557"/>
                  </a:cubicBezTo>
                  <a:cubicBezTo>
                    <a:pt x="30205" y="17456"/>
                    <a:pt x="30268" y="17368"/>
                    <a:pt x="30318" y="17281"/>
                  </a:cubicBezTo>
                  <a:lnTo>
                    <a:pt x="30406" y="17105"/>
                  </a:lnTo>
                  <a:cubicBezTo>
                    <a:pt x="30444" y="17030"/>
                    <a:pt x="30481" y="16967"/>
                    <a:pt x="30519" y="16892"/>
                  </a:cubicBezTo>
                  <a:lnTo>
                    <a:pt x="30607" y="16716"/>
                  </a:lnTo>
                  <a:cubicBezTo>
                    <a:pt x="30669" y="16603"/>
                    <a:pt x="30720" y="16490"/>
                    <a:pt x="30770" y="16390"/>
                  </a:cubicBezTo>
                  <a:cubicBezTo>
                    <a:pt x="30795" y="16327"/>
                    <a:pt x="30820" y="16264"/>
                    <a:pt x="30845" y="16201"/>
                  </a:cubicBezTo>
                  <a:cubicBezTo>
                    <a:pt x="30883" y="16139"/>
                    <a:pt x="30920" y="16038"/>
                    <a:pt x="30946" y="15963"/>
                  </a:cubicBezTo>
                  <a:cubicBezTo>
                    <a:pt x="30983" y="15900"/>
                    <a:pt x="30996" y="15837"/>
                    <a:pt x="31021" y="15775"/>
                  </a:cubicBezTo>
                  <a:lnTo>
                    <a:pt x="31109" y="15549"/>
                  </a:lnTo>
                  <a:cubicBezTo>
                    <a:pt x="31134" y="15486"/>
                    <a:pt x="31146" y="15423"/>
                    <a:pt x="31171" y="15373"/>
                  </a:cubicBezTo>
                  <a:cubicBezTo>
                    <a:pt x="31661" y="13955"/>
                    <a:pt x="31874" y="12449"/>
                    <a:pt x="31786" y="10956"/>
                  </a:cubicBezTo>
                  <a:cubicBezTo>
                    <a:pt x="37057" y="9212"/>
                    <a:pt x="40420" y="7605"/>
                    <a:pt x="40219" y="6752"/>
                  </a:cubicBezTo>
                  <a:cubicBezTo>
                    <a:pt x="40126" y="6361"/>
                    <a:pt x="39270" y="6176"/>
                    <a:pt x="37829" y="6176"/>
                  </a:cubicBezTo>
                  <a:cubicBezTo>
                    <a:pt x="36170" y="6176"/>
                    <a:pt x="33736" y="6421"/>
                    <a:pt x="30795" y="6878"/>
                  </a:cubicBezTo>
                  <a:cubicBezTo>
                    <a:pt x="28810" y="2424"/>
                    <a:pt x="24529" y="1"/>
                    <a:pt x="20184"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76;p34">
              <a:extLst>
                <a:ext uri="{FF2B5EF4-FFF2-40B4-BE49-F238E27FC236}">
                  <a16:creationId xmlns:a16="http://schemas.microsoft.com/office/drawing/2014/main" id="{5B81049B-DBF7-E2EA-7BA6-D6C0B555C4AA}"/>
                </a:ext>
              </a:extLst>
            </p:cNvPr>
            <p:cNvGrpSpPr/>
            <p:nvPr/>
          </p:nvGrpSpPr>
          <p:grpSpPr>
            <a:xfrm>
              <a:off x="6862307" y="2716361"/>
              <a:ext cx="1607150" cy="913920"/>
              <a:chOff x="1722325" y="4188100"/>
              <a:chExt cx="1010850" cy="579825"/>
            </a:xfrm>
          </p:grpSpPr>
          <p:sp>
            <p:nvSpPr>
              <p:cNvPr id="5" name="Google Shape;577;p34">
                <a:extLst>
                  <a:ext uri="{FF2B5EF4-FFF2-40B4-BE49-F238E27FC236}">
                    <a16:creationId xmlns:a16="http://schemas.microsoft.com/office/drawing/2014/main" id="{8AB42134-5966-3578-F02C-BF932CEB2712}"/>
                  </a:ext>
                </a:extLst>
              </p:cNvPr>
              <p:cNvSpPr/>
              <p:nvPr/>
            </p:nvSpPr>
            <p:spPr>
              <a:xfrm>
                <a:off x="1930325" y="4188100"/>
                <a:ext cx="594525" cy="579825"/>
              </a:xfrm>
              <a:custGeom>
                <a:avLst/>
                <a:gdLst/>
                <a:ahLst/>
                <a:cxnLst/>
                <a:rect l="l" t="t" r="r" b="b"/>
                <a:pathLst>
                  <a:path w="23781" h="23193" extrusionOk="0">
                    <a:moveTo>
                      <a:pt x="11890" y="1"/>
                    </a:moveTo>
                    <a:cubicBezTo>
                      <a:pt x="10986" y="1"/>
                      <a:pt x="10071" y="107"/>
                      <a:pt x="9161" y="328"/>
                    </a:cubicBezTo>
                    <a:cubicBezTo>
                      <a:pt x="3728" y="1633"/>
                      <a:pt x="1" y="6652"/>
                      <a:pt x="314" y="12237"/>
                    </a:cubicBezTo>
                    <a:cubicBezTo>
                      <a:pt x="327" y="12400"/>
                      <a:pt x="339" y="12563"/>
                      <a:pt x="352" y="12726"/>
                    </a:cubicBezTo>
                    <a:cubicBezTo>
                      <a:pt x="402" y="13266"/>
                      <a:pt x="502" y="13793"/>
                      <a:pt x="628" y="14320"/>
                    </a:cubicBezTo>
                    <a:cubicBezTo>
                      <a:pt x="716" y="14684"/>
                      <a:pt x="816" y="15047"/>
                      <a:pt x="942" y="15399"/>
                    </a:cubicBezTo>
                    <a:cubicBezTo>
                      <a:pt x="1042" y="15713"/>
                      <a:pt x="1168" y="16001"/>
                      <a:pt x="1293" y="16302"/>
                    </a:cubicBezTo>
                    <a:cubicBezTo>
                      <a:pt x="3184" y="20565"/>
                      <a:pt x="7389" y="23192"/>
                      <a:pt x="11880" y="23192"/>
                    </a:cubicBezTo>
                    <a:cubicBezTo>
                      <a:pt x="12783" y="23192"/>
                      <a:pt x="13698" y="23086"/>
                      <a:pt x="14607" y="22865"/>
                    </a:cubicBezTo>
                    <a:cubicBezTo>
                      <a:pt x="20054" y="21548"/>
                      <a:pt x="23781" y="16528"/>
                      <a:pt x="23454" y="10944"/>
                    </a:cubicBezTo>
                    <a:cubicBezTo>
                      <a:pt x="23442" y="10618"/>
                      <a:pt x="23404" y="10291"/>
                      <a:pt x="23367" y="9965"/>
                    </a:cubicBezTo>
                    <a:cubicBezTo>
                      <a:pt x="23304" y="9601"/>
                      <a:pt x="23241" y="9237"/>
                      <a:pt x="23153" y="8873"/>
                    </a:cubicBezTo>
                    <a:cubicBezTo>
                      <a:pt x="23028" y="8346"/>
                      <a:pt x="22865" y="7832"/>
                      <a:pt x="22664" y="7330"/>
                    </a:cubicBezTo>
                    <a:cubicBezTo>
                      <a:pt x="22601" y="7179"/>
                      <a:pt x="22538" y="7029"/>
                      <a:pt x="22476" y="6878"/>
                    </a:cubicBezTo>
                    <a:cubicBezTo>
                      <a:pt x="20585" y="2626"/>
                      <a:pt x="16380" y="1"/>
                      <a:pt x="11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8;p34">
                <a:extLst>
                  <a:ext uri="{FF2B5EF4-FFF2-40B4-BE49-F238E27FC236}">
                    <a16:creationId xmlns:a16="http://schemas.microsoft.com/office/drawing/2014/main" id="{85889C1D-8598-D727-1D80-17E53AB71BA8}"/>
                  </a:ext>
                </a:extLst>
              </p:cNvPr>
              <p:cNvSpPr/>
              <p:nvPr/>
            </p:nvSpPr>
            <p:spPr>
              <a:xfrm>
                <a:off x="2227100" y="4229500"/>
                <a:ext cx="144975" cy="112775"/>
              </a:xfrm>
              <a:custGeom>
                <a:avLst/>
                <a:gdLst/>
                <a:ahLst/>
                <a:cxnLst/>
                <a:rect l="l" t="t" r="r" b="b"/>
                <a:pathLst>
                  <a:path w="5799" h="4511" extrusionOk="0">
                    <a:moveTo>
                      <a:pt x="2292" y="1"/>
                    </a:moveTo>
                    <a:cubicBezTo>
                      <a:pt x="1567" y="1"/>
                      <a:pt x="927" y="291"/>
                      <a:pt x="591" y="843"/>
                    </a:cubicBezTo>
                    <a:cubicBezTo>
                      <a:pt x="1" y="1821"/>
                      <a:pt x="553" y="3239"/>
                      <a:pt x="1833" y="4017"/>
                    </a:cubicBezTo>
                    <a:cubicBezTo>
                      <a:pt x="2374" y="4349"/>
                      <a:pt x="2960" y="4510"/>
                      <a:pt x="3501" y="4510"/>
                    </a:cubicBezTo>
                    <a:cubicBezTo>
                      <a:pt x="4227" y="4510"/>
                      <a:pt x="4870" y="4220"/>
                      <a:pt x="5209" y="3666"/>
                    </a:cubicBezTo>
                    <a:cubicBezTo>
                      <a:pt x="5798" y="2700"/>
                      <a:pt x="5246" y="1282"/>
                      <a:pt x="3979" y="504"/>
                    </a:cubicBezTo>
                    <a:cubicBezTo>
                      <a:pt x="3430" y="165"/>
                      <a:pt x="2837" y="1"/>
                      <a:pt x="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9;p34">
                <a:extLst>
                  <a:ext uri="{FF2B5EF4-FFF2-40B4-BE49-F238E27FC236}">
                    <a16:creationId xmlns:a16="http://schemas.microsoft.com/office/drawing/2014/main" id="{CC252C3C-075E-CE9B-90E2-CF86ACABB1F7}"/>
                  </a:ext>
                </a:extLst>
              </p:cNvPr>
              <p:cNvSpPr/>
              <p:nvPr/>
            </p:nvSpPr>
            <p:spPr>
              <a:xfrm>
                <a:off x="2065225" y="4660375"/>
                <a:ext cx="86925" cy="67475"/>
              </a:xfrm>
              <a:custGeom>
                <a:avLst/>
                <a:gdLst/>
                <a:ahLst/>
                <a:cxnLst/>
                <a:rect l="l" t="t" r="r" b="b"/>
                <a:pathLst>
                  <a:path w="3477" h="2699" extrusionOk="0">
                    <a:moveTo>
                      <a:pt x="1378" y="1"/>
                    </a:moveTo>
                    <a:cubicBezTo>
                      <a:pt x="946" y="1"/>
                      <a:pt x="565" y="174"/>
                      <a:pt x="364" y="511"/>
                    </a:cubicBezTo>
                    <a:cubicBezTo>
                      <a:pt x="1" y="1088"/>
                      <a:pt x="327" y="1941"/>
                      <a:pt x="1092" y="2406"/>
                    </a:cubicBezTo>
                    <a:cubicBezTo>
                      <a:pt x="1423" y="2603"/>
                      <a:pt x="1774" y="2699"/>
                      <a:pt x="2097" y="2699"/>
                    </a:cubicBezTo>
                    <a:cubicBezTo>
                      <a:pt x="2533" y="2699"/>
                      <a:pt x="2916" y="2524"/>
                      <a:pt x="3125" y="2192"/>
                    </a:cubicBezTo>
                    <a:cubicBezTo>
                      <a:pt x="3477" y="1615"/>
                      <a:pt x="3138" y="774"/>
                      <a:pt x="2385" y="298"/>
                    </a:cubicBezTo>
                    <a:cubicBezTo>
                      <a:pt x="2057" y="98"/>
                      <a:pt x="1703" y="1"/>
                      <a:pt x="1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0;p34">
                <a:extLst>
                  <a:ext uri="{FF2B5EF4-FFF2-40B4-BE49-F238E27FC236}">
                    <a16:creationId xmlns:a16="http://schemas.microsoft.com/office/drawing/2014/main" id="{60295089-A10C-5DA9-E7F2-B329499B65C1}"/>
                  </a:ext>
                </a:extLst>
              </p:cNvPr>
              <p:cNvSpPr/>
              <p:nvPr/>
            </p:nvSpPr>
            <p:spPr>
              <a:xfrm>
                <a:off x="2155275" y="4665275"/>
                <a:ext cx="48650" cy="37825"/>
              </a:xfrm>
              <a:custGeom>
                <a:avLst/>
                <a:gdLst/>
                <a:ahLst/>
                <a:cxnLst/>
                <a:rect l="l" t="t" r="r" b="b"/>
                <a:pathLst>
                  <a:path w="1946" h="1513" extrusionOk="0">
                    <a:moveTo>
                      <a:pt x="757" y="1"/>
                    </a:moveTo>
                    <a:cubicBezTo>
                      <a:pt x="515" y="1"/>
                      <a:pt x="302" y="93"/>
                      <a:pt x="188" y="277"/>
                    </a:cubicBezTo>
                    <a:cubicBezTo>
                      <a:pt x="0" y="604"/>
                      <a:pt x="176" y="1080"/>
                      <a:pt x="602" y="1344"/>
                    </a:cubicBezTo>
                    <a:cubicBezTo>
                      <a:pt x="792" y="1458"/>
                      <a:pt x="993" y="1513"/>
                      <a:pt x="1176" y="1513"/>
                    </a:cubicBezTo>
                    <a:cubicBezTo>
                      <a:pt x="1418" y="1513"/>
                      <a:pt x="1630" y="1417"/>
                      <a:pt x="1744" y="1231"/>
                    </a:cubicBezTo>
                    <a:cubicBezTo>
                      <a:pt x="1945" y="905"/>
                      <a:pt x="1757" y="428"/>
                      <a:pt x="1330" y="164"/>
                    </a:cubicBezTo>
                    <a:cubicBezTo>
                      <a:pt x="1145" y="55"/>
                      <a:pt x="943" y="1"/>
                      <a:pt x="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1;p34">
                <a:extLst>
                  <a:ext uri="{FF2B5EF4-FFF2-40B4-BE49-F238E27FC236}">
                    <a16:creationId xmlns:a16="http://schemas.microsoft.com/office/drawing/2014/main" id="{1BFFF1C0-114C-F6D6-8278-2BB1B3A9B101}"/>
                  </a:ext>
                </a:extLst>
              </p:cNvPr>
              <p:cNvSpPr/>
              <p:nvPr/>
            </p:nvSpPr>
            <p:spPr>
              <a:xfrm>
                <a:off x="2117300" y="4633900"/>
                <a:ext cx="25125" cy="19825"/>
              </a:xfrm>
              <a:custGeom>
                <a:avLst/>
                <a:gdLst/>
                <a:ahLst/>
                <a:cxnLst/>
                <a:rect l="l" t="t" r="r" b="b"/>
                <a:pathLst>
                  <a:path w="1005" h="793" extrusionOk="0">
                    <a:moveTo>
                      <a:pt x="400" y="1"/>
                    </a:moveTo>
                    <a:cubicBezTo>
                      <a:pt x="272" y="1"/>
                      <a:pt x="158" y="52"/>
                      <a:pt x="101" y="152"/>
                    </a:cubicBezTo>
                    <a:cubicBezTo>
                      <a:pt x="1" y="315"/>
                      <a:pt x="101" y="566"/>
                      <a:pt x="314" y="704"/>
                    </a:cubicBezTo>
                    <a:cubicBezTo>
                      <a:pt x="412" y="763"/>
                      <a:pt x="518" y="793"/>
                      <a:pt x="616" y="793"/>
                    </a:cubicBezTo>
                    <a:cubicBezTo>
                      <a:pt x="745" y="793"/>
                      <a:pt x="860" y="741"/>
                      <a:pt x="917" y="641"/>
                    </a:cubicBezTo>
                    <a:cubicBezTo>
                      <a:pt x="1005" y="466"/>
                      <a:pt x="917" y="227"/>
                      <a:pt x="691" y="89"/>
                    </a:cubicBezTo>
                    <a:cubicBezTo>
                      <a:pt x="599" y="30"/>
                      <a:pt x="496" y="1"/>
                      <a:pt x="4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2;p34">
                <a:extLst>
                  <a:ext uri="{FF2B5EF4-FFF2-40B4-BE49-F238E27FC236}">
                    <a16:creationId xmlns:a16="http://schemas.microsoft.com/office/drawing/2014/main" id="{5F9F134C-9C9C-96F2-FD90-E9CBDB4C5FF6}"/>
                  </a:ext>
                </a:extLst>
              </p:cNvPr>
              <p:cNvSpPr/>
              <p:nvPr/>
            </p:nvSpPr>
            <p:spPr>
              <a:xfrm>
                <a:off x="2376750" y="4327425"/>
                <a:ext cx="62150" cy="48800"/>
              </a:xfrm>
              <a:custGeom>
                <a:avLst/>
                <a:gdLst/>
                <a:ahLst/>
                <a:cxnLst/>
                <a:rect l="l" t="t" r="r" b="b"/>
                <a:pathLst>
                  <a:path w="2486" h="1952" extrusionOk="0">
                    <a:moveTo>
                      <a:pt x="991" y="1"/>
                    </a:moveTo>
                    <a:cubicBezTo>
                      <a:pt x="675" y="1"/>
                      <a:pt x="396" y="130"/>
                      <a:pt x="252" y="377"/>
                    </a:cubicBezTo>
                    <a:cubicBezTo>
                      <a:pt x="1" y="803"/>
                      <a:pt x="226" y="1418"/>
                      <a:pt x="779" y="1744"/>
                    </a:cubicBezTo>
                    <a:cubicBezTo>
                      <a:pt x="1013" y="1883"/>
                      <a:pt x="1266" y="1951"/>
                      <a:pt x="1499" y="1951"/>
                    </a:cubicBezTo>
                    <a:cubicBezTo>
                      <a:pt x="1813" y="1951"/>
                      <a:pt x="2090" y="1826"/>
                      <a:pt x="2234" y="1581"/>
                    </a:cubicBezTo>
                    <a:cubicBezTo>
                      <a:pt x="2485" y="1155"/>
                      <a:pt x="2259" y="552"/>
                      <a:pt x="1707" y="213"/>
                    </a:cubicBezTo>
                    <a:cubicBezTo>
                      <a:pt x="1474" y="70"/>
                      <a:pt x="1223"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3;p34">
                <a:extLst>
                  <a:ext uri="{FF2B5EF4-FFF2-40B4-BE49-F238E27FC236}">
                    <a16:creationId xmlns:a16="http://schemas.microsoft.com/office/drawing/2014/main" id="{7DDFD2F2-B08D-D581-8B04-F5FA0B15A6DE}"/>
                  </a:ext>
                </a:extLst>
              </p:cNvPr>
              <p:cNvSpPr/>
              <p:nvPr/>
            </p:nvSpPr>
            <p:spPr>
              <a:xfrm>
                <a:off x="2008450" y="4311650"/>
                <a:ext cx="71225" cy="71900"/>
              </a:xfrm>
              <a:custGeom>
                <a:avLst/>
                <a:gdLst/>
                <a:ahLst/>
                <a:cxnLst/>
                <a:rect l="l" t="t" r="r" b="b"/>
                <a:pathLst>
                  <a:path w="2849" h="2876" extrusionOk="0">
                    <a:moveTo>
                      <a:pt x="1737" y="0"/>
                    </a:moveTo>
                    <a:cubicBezTo>
                      <a:pt x="1270" y="0"/>
                      <a:pt x="761" y="308"/>
                      <a:pt x="439" y="832"/>
                    </a:cubicBezTo>
                    <a:cubicBezTo>
                      <a:pt x="0" y="1547"/>
                      <a:pt x="88" y="2400"/>
                      <a:pt x="628" y="2739"/>
                    </a:cubicBezTo>
                    <a:cubicBezTo>
                      <a:pt x="779" y="2832"/>
                      <a:pt x="948" y="2876"/>
                      <a:pt x="1124" y="2876"/>
                    </a:cubicBezTo>
                    <a:cubicBezTo>
                      <a:pt x="1591" y="2876"/>
                      <a:pt x="2100" y="2565"/>
                      <a:pt x="2410" y="2037"/>
                    </a:cubicBezTo>
                    <a:cubicBezTo>
                      <a:pt x="2849" y="1321"/>
                      <a:pt x="2773" y="468"/>
                      <a:pt x="2221" y="129"/>
                    </a:cubicBezTo>
                    <a:cubicBezTo>
                      <a:pt x="2073" y="42"/>
                      <a:pt x="1908" y="0"/>
                      <a:pt x="1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4;p34">
                <a:extLst>
                  <a:ext uri="{FF2B5EF4-FFF2-40B4-BE49-F238E27FC236}">
                    <a16:creationId xmlns:a16="http://schemas.microsoft.com/office/drawing/2014/main" id="{56E1BD06-F07F-D384-9200-B543D4EA0006}"/>
                  </a:ext>
                </a:extLst>
              </p:cNvPr>
              <p:cNvSpPr/>
              <p:nvPr/>
            </p:nvSpPr>
            <p:spPr>
              <a:xfrm>
                <a:off x="1960750" y="4380100"/>
                <a:ext cx="35800" cy="36025"/>
              </a:xfrm>
              <a:custGeom>
                <a:avLst/>
                <a:gdLst/>
                <a:ahLst/>
                <a:cxnLst/>
                <a:rect l="l" t="t" r="r" b="b"/>
                <a:pathLst>
                  <a:path w="1432" h="1441" extrusionOk="0">
                    <a:moveTo>
                      <a:pt x="883" y="0"/>
                    </a:moveTo>
                    <a:cubicBezTo>
                      <a:pt x="649" y="0"/>
                      <a:pt x="383" y="157"/>
                      <a:pt x="227" y="415"/>
                    </a:cubicBezTo>
                    <a:cubicBezTo>
                      <a:pt x="1" y="779"/>
                      <a:pt x="51" y="1206"/>
                      <a:pt x="314" y="1369"/>
                    </a:cubicBezTo>
                    <a:cubicBezTo>
                      <a:pt x="390" y="1417"/>
                      <a:pt x="476" y="1440"/>
                      <a:pt x="564" y="1440"/>
                    </a:cubicBezTo>
                    <a:cubicBezTo>
                      <a:pt x="798" y="1440"/>
                      <a:pt x="1054" y="1282"/>
                      <a:pt x="1218" y="1018"/>
                    </a:cubicBezTo>
                    <a:cubicBezTo>
                      <a:pt x="1431" y="666"/>
                      <a:pt x="1381" y="240"/>
                      <a:pt x="1118" y="64"/>
                    </a:cubicBezTo>
                    <a:cubicBezTo>
                      <a:pt x="1048" y="21"/>
                      <a:pt x="967" y="0"/>
                      <a:pt x="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5;p34">
                <a:extLst>
                  <a:ext uri="{FF2B5EF4-FFF2-40B4-BE49-F238E27FC236}">
                    <a16:creationId xmlns:a16="http://schemas.microsoft.com/office/drawing/2014/main" id="{8FFB35F6-5F91-916C-AD69-DC5160E9CE62}"/>
                  </a:ext>
                </a:extLst>
              </p:cNvPr>
              <p:cNvSpPr/>
              <p:nvPr/>
            </p:nvSpPr>
            <p:spPr>
              <a:xfrm>
                <a:off x="1973925" y="4433850"/>
                <a:ext cx="21675" cy="21625"/>
              </a:xfrm>
              <a:custGeom>
                <a:avLst/>
                <a:gdLst/>
                <a:ahLst/>
                <a:cxnLst/>
                <a:rect l="l" t="t" r="r" b="b"/>
                <a:pathLst>
                  <a:path w="867" h="865" extrusionOk="0">
                    <a:moveTo>
                      <a:pt x="518" y="0"/>
                    </a:moveTo>
                    <a:cubicBezTo>
                      <a:pt x="377" y="0"/>
                      <a:pt x="229" y="95"/>
                      <a:pt x="139" y="248"/>
                    </a:cubicBezTo>
                    <a:cubicBezTo>
                      <a:pt x="1" y="474"/>
                      <a:pt x="26" y="725"/>
                      <a:pt x="189" y="825"/>
                    </a:cubicBezTo>
                    <a:cubicBezTo>
                      <a:pt x="236" y="852"/>
                      <a:pt x="287" y="864"/>
                      <a:pt x="339" y="864"/>
                    </a:cubicBezTo>
                    <a:cubicBezTo>
                      <a:pt x="483" y="864"/>
                      <a:pt x="636" y="769"/>
                      <a:pt x="729" y="612"/>
                    </a:cubicBezTo>
                    <a:cubicBezTo>
                      <a:pt x="867" y="399"/>
                      <a:pt x="842" y="148"/>
                      <a:pt x="678" y="47"/>
                    </a:cubicBezTo>
                    <a:cubicBezTo>
                      <a:pt x="629" y="15"/>
                      <a:pt x="574" y="0"/>
                      <a:pt x="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6;p34">
                <a:extLst>
                  <a:ext uri="{FF2B5EF4-FFF2-40B4-BE49-F238E27FC236}">
                    <a16:creationId xmlns:a16="http://schemas.microsoft.com/office/drawing/2014/main" id="{94763E8C-016A-154D-21F3-8F51A5120539}"/>
                  </a:ext>
                </a:extLst>
              </p:cNvPr>
              <p:cNvSpPr/>
              <p:nvPr/>
            </p:nvSpPr>
            <p:spPr>
              <a:xfrm>
                <a:off x="2020050" y="4401700"/>
                <a:ext cx="47075" cy="47400"/>
              </a:xfrm>
              <a:custGeom>
                <a:avLst/>
                <a:gdLst/>
                <a:ahLst/>
                <a:cxnLst/>
                <a:rect l="l" t="t" r="r" b="b"/>
                <a:pathLst>
                  <a:path w="1883" h="1896" extrusionOk="0">
                    <a:moveTo>
                      <a:pt x="1144" y="1"/>
                    </a:moveTo>
                    <a:cubicBezTo>
                      <a:pt x="836" y="1"/>
                      <a:pt x="499" y="208"/>
                      <a:pt x="289" y="555"/>
                    </a:cubicBezTo>
                    <a:cubicBezTo>
                      <a:pt x="1" y="1020"/>
                      <a:pt x="63" y="1584"/>
                      <a:pt x="427" y="1810"/>
                    </a:cubicBezTo>
                    <a:cubicBezTo>
                      <a:pt x="522" y="1868"/>
                      <a:pt x="629" y="1895"/>
                      <a:pt x="742" y="1895"/>
                    </a:cubicBezTo>
                    <a:cubicBezTo>
                      <a:pt x="1045" y="1895"/>
                      <a:pt x="1383" y="1694"/>
                      <a:pt x="1594" y="1346"/>
                    </a:cubicBezTo>
                    <a:cubicBezTo>
                      <a:pt x="1883" y="869"/>
                      <a:pt x="1833" y="317"/>
                      <a:pt x="1469" y="91"/>
                    </a:cubicBezTo>
                    <a:cubicBezTo>
                      <a:pt x="1370" y="30"/>
                      <a:pt x="1259" y="1"/>
                      <a:pt x="1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7;p34">
                <a:extLst>
                  <a:ext uri="{FF2B5EF4-FFF2-40B4-BE49-F238E27FC236}">
                    <a16:creationId xmlns:a16="http://schemas.microsoft.com/office/drawing/2014/main" id="{D44E2F35-52DD-F1DD-912F-CB46D242EA4F}"/>
                  </a:ext>
                </a:extLst>
              </p:cNvPr>
              <p:cNvSpPr/>
              <p:nvPr/>
            </p:nvSpPr>
            <p:spPr>
              <a:xfrm>
                <a:off x="2256600" y="4417125"/>
                <a:ext cx="88175" cy="68450"/>
              </a:xfrm>
              <a:custGeom>
                <a:avLst/>
                <a:gdLst/>
                <a:ahLst/>
                <a:cxnLst/>
                <a:rect l="l" t="t" r="r" b="b"/>
                <a:pathLst>
                  <a:path w="3527" h="2738" extrusionOk="0">
                    <a:moveTo>
                      <a:pt x="1404" y="0"/>
                    </a:moveTo>
                    <a:cubicBezTo>
                      <a:pt x="963" y="0"/>
                      <a:pt x="573" y="178"/>
                      <a:pt x="364" y="516"/>
                    </a:cubicBezTo>
                    <a:cubicBezTo>
                      <a:pt x="0" y="1105"/>
                      <a:pt x="339" y="1959"/>
                      <a:pt x="1117" y="2436"/>
                    </a:cubicBezTo>
                    <a:cubicBezTo>
                      <a:pt x="1449" y="2639"/>
                      <a:pt x="1807" y="2737"/>
                      <a:pt x="2135" y="2737"/>
                    </a:cubicBezTo>
                    <a:cubicBezTo>
                      <a:pt x="2577" y="2737"/>
                      <a:pt x="2967" y="2560"/>
                      <a:pt x="3175" y="2222"/>
                    </a:cubicBezTo>
                    <a:cubicBezTo>
                      <a:pt x="3527" y="1632"/>
                      <a:pt x="3200" y="767"/>
                      <a:pt x="2422" y="302"/>
                    </a:cubicBezTo>
                    <a:cubicBezTo>
                      <a:pt x="2090" y="99"/>
                      <a:pt x="1733" y="0"/>
                      <a:pt x="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8;p34">
                <a:extLst>
                  <a:ext uri="{FF2B5EF4-FFF2-40B4-BE49-F238E27FC236}">
                    <a16:creationId xmlns:a16="http://schemas.microsoft.com/office/drawing/2014/main" id="{DFD30BD8-D0FE-2B7F-BA55-FBE9FD40DDB9}"/>
                  </a:ext>
                </a:extLst>
              </p:cNvPr>
              <p:cNvSpPr/>
              <p:nvPr/>
            </p:nvSpPr>
            <p:spPr>
              <a:xfrm>
                <a:off x="1933775" y="4276900"/>
                <a:ext cx="567550" cy="490625"/>
              </a:xfrm>
              <a:custGeom>
                <a:avLst/>
                <a:gdLst/>
                <a:ahLst/>
                <a:cxnLst/>
                <a:rect l="l" t="t" r="r" b="b"/>
                <a:pathLst>
                  <a:path w="22702" h="19625" extrusionOk="0">
                    <a:moveTo>
                      <a:pt x="3389" y="1"/>
                    </a:moveTo>
                    <a:cubicBezTo>
                      <a:pt x="1155" y="2322"/>
                      <a:pt x="1" y="5459"/>
                      <a:pt x="176" y="8685"/>
                    </a:cubicBezTo>
                    <a:cubicBezTo>
                      <a:pt x="189" y="8835"/>
                      <a:pt x="201" y="9011"/>
                      <a:pt x="214" y="9174"/>
                    </a:cubicBezTo>
                    <a:cubicBezTo>
                      <a:pt x="264" y="9701"/>
                      <a:pt x="352" y="10228"/>
                      <a:pt x="477" y="10755"/>
                    </a:cubicBezTo>
                    <a:cubicBezTo>
                      <a:pt x="565" y="11119"/>
                      <a:pt x="678" y="11483"/>
                      <a:pt x="791" y="11834"/>
                    </a:cubicBezTo>
                    <a:cubicBezTo>
                      <a:pt x="904" y="12148"/>
                      <a:pt x="1017" y="12449"/>
                      <a:pt x="1155" y="12738"/>
                    </a:cubicBezTo>
                    <a:cubicBezTo>
                      <a:pt x="3021" y="16942"/>
                      <a:pt x="7190" y="19625"/>
                      <a:pt x="11756" y="19625"/>
                    </a:cubicBezTo>
                    <a:cubicBezTo>
                      <a:pt x="11920" y="19625"/>
                      <a:pt x="12084" y="19621"/>
                      <a:pt x="12248" y="19615"/>
                    </a:cubicBezTo>
                    <a:cubicBezTo>
                      <a:pt x="17004" y="19401"/>
                      <a:pt x="21145" y="16302"/>
                      <a:pt x="22701" y="11797"/>
                    </a:cubicBezTo>
                    <a:lnTo>
                      <a:pt x="22701" y="11797"/>
                    </a:lnTo>
                    <a:cubicBezTo>
                      <a:pt x="20497" y="14094"/>
                      <a:pt x="17474" y="15359"/>
                      <a:pt x="14349" y="15359"/>
                    </a:cubicBezTo>
                    <a:cubicBezTo>
                      <a:pt x="13685" y="15359"/>
                      <a:pt x="13015" y="15301"/>
                      <a:pt x="12349" y="15185"/>
                    </a:cubicBezTo>
                    <a:cubicBezTo>
                      <a:pt x="8546" y="14520"/>
                      <a:pt x="5334" y="12010"/>
                      <a:pt x="3765" y="8484"/>
                    </a:cubicBezTo>
                    <a:cubicBezTo>
                      <a:pt x="3627" y="8195"/>
                      <a:pt x="3514" y="7894"/>
                      <a:pt x="3401" y="7580"/>
                    </a:cubicBezTo>
                    <a:cubicBezTo>
                      <a:pt x="3276" y="7229"/>
                      <a:pt x="3175" y="6865"/>
                      <a:pt x="3088" y="6501"/>
                    </a:cubicBezTo>
                    <a:cubicBezTo>
                      <a:pt x="2962" y="5974"/>
                      <a:pt x="2874" y="5447"/>
                      <a:pt x="2824" y="4920"/>
                    </a:cubicBezTo>
                    <a:cubicBezTo>
                      <a:pt x="2812" y="4757"/>
                      <a:pt x="2799" y="4581"/>
                      <a:pt x="2786" y="4418"/>
                    </a:cubicBezTo>
                    <a:cubicBezTo>
                      <a:pt x="2699" y="2925"/>
                      <a:pt x="2899" y="1419"/>
                      <a:pt x="3389"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p34">
                <a:extLst>
                  <a:ext uri="{FF2B5EF4-FFF2-40B4-BE49-F238E27FC236}">
                    <a16:creationId xmlns:a16="http://schemas.microsoft.com/office/drawing/2014/main" id="{ABE4767E-3838-4540-FB6F-6A8F9CDF824E}"/>
                  </a:ext>
                </a:extLst>
              </p:cNvPr>
              <p:cNvSpPr/>
              <p:nvPr/>
            </p:nvSpPr>
            <p:spPr>
              <a:xfrm>
                <a:off x="1722325" y="4342200"/>
                <a:ext cx="1010850" cy="271100"/>
              </a:xfrm>
              <a:custGeom>
                <a:avLst/>
                <a:gdLst/>
                <a:ahLst/>
                <a:cxnLst/>
                <a:rect l="l" t="t" r="r" b="b"/>
                <a:pathLst>
                  <a:path w="40434" h="10844" extrusionOk="0">
                    <a:moveTo>
                      <a:pt x="37825" y="0"/>
                    </a:moveTo>
                    <a:cubicBezTo>
                      <a:pt x="36164" y="0"/>
                      <a:pt x="33730" y="245"/>
                      <a:pt x="30796" y="702"/>
                    </a:cubicBezTo>
                    <a:cubicBezTo>
                      <a:pt x="30858" y="865"/>
                      <a:pt x="30921" y="1003"/>
                      <a:pt x="30984" y="1166"/>
                    </a:cubicBezTo>
                    <a:cubicBezTo>
                      <a:pt x="32135" y="1033"/>
                      <a:pt x="33117" y="965"/>
                      <a:pt x="33886" y="965"/>
                    </a:cubicBezTo>
                    <a:cubicBezTo>
                      <a:pt x="35010" y="965"/>
                      <a:pt x="35678" y="1111"/>
                      <a:pt x="35752" y="1417"/>
                    </a:cubicBezTo>
                    <a:cubicBezTo>
                      <a:pt x="35878" y="1931"/>
                      <a:pt x="34322" y="2797"/>
                      <a:pt x="31687" y="3801"/>
                    </a:cubicBezTo>
                    <a:cubicBezTo>
                      <a:pt x="28926" y="4843"/>
                      <a:pt x="25011" y="6022"/>
                      <a:pt x="20606" y="7089"/>
                    </a:cubicBezTo>
                    <a:cubicBezTo>
                      <a:pt x="16214" y="8156"/>
                      <a:pt x="12186" y="8896"/>
                      <a:pt x="9262" y="9222"/>
                    </a:cubicBezTo>
                    <a:cubicBezTo>
                      <a:pt x="8120" y="9350"/>
                      <a:pt x="7145" y="9418"/>
                      <a:pt x="6383" y="9418"/>
                    </a:cubicBezTo>
                    <a:cubicBezTo>
                      <a:pt x="5279" y="9418"/>
                      <a:pt x="4623" y="9276"/>
                      <a:pt x="4556" y="8971"/>
                    </a:cubicBezTo>
                    <a:cubicBezTo>
                      <a:pt x="4430" y="8457"/>
                      <a:pt x="6012" y="7566"/>
                      <a:pt x="8684" y="6562"/>
                    </a:cubicBezTo>
                    <a:cubicBezTo>
                      <a:pt x="8659" y="6399"/>
                      <a:pt x="8647" y="6236"/>
                      <a:pt x="8647" y="6073"/>
                    </a:cubicBezTo>
                    <a:cubicBezTo>
                      <a:pt x="3364" y="7804"/>
                      <a:pt x="1" y="9410"/>
                      <a:pt x="201" y="10264"/>
                    </a:cubicBezTo>
                    <a:cubicBezTo>
                      <a:pt x="301" y="10656"/>
                      <a:pt x="1167" y="10844"/>
                      <a:pt x="2620" y="10844"/>
                    </a:cubicBezTo>
                    <a:cubicBezTo>
                      <a:pt x="4279" y="10844"/>
                      <a:pt x="6703" y="10600"/>
                      <a:pt x="9626" y="10138"/>
                    </a:cubicBezTo>
                    <a:cubicBezTo>
                      <a:pt x="12863" y="9624"/>
                      <a:pt x="16703" y="8858"/>
                      <a:pt x="20807" y="7867"/>
                    </a:cubicBezTo>
                    <a:cubicBezTo>
                      <a:pt x="24898" y="6876"/>
                      <a:pt x="28675" y="5796"/>
                      <a:pt x="31787" y="4780"/>
                    </a:cubicBezTo>
                    <a:cubicBezTo>
                      <a:pt x="37057" y="3036"/>
                      <a:pt x="40433" y="1429"/>
                      <a:pt x="40220" y="576"/>
                    </a:cubicBezTo>
                    <a:cubicBezTo>
                      <a:pt x="40126" y="185"/>
                      <a:pt x="39268" y="0"/>
                      <a:pt x="37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612;p34">
            <a:extLst>
              <a:ext uri="{FF2B5EF4-FFF2-40B4-BE49-F238E27FC236}">
                <a16:creationId xmlns:a16="http://schemas.microsoft.com/office/drawing/2014/main" id="{8AD69024-F408-F34E-7093-C55BCC2E2093}"/>
              </a:ext>
            </a:extLst>
          </p:cNvPr>
          <p:cNvSpPr/>
          <p:nvPr/>
        </p:nvSpPr>
        <p:spPr>
          <a:xfrm>
            <a:off x="6633093" y="1419436"/>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3;p34">
            <a:extLst>
              <a:ext uri="{FF2B5EF4-FFF2-40B4-BE49-F238E27FC236}">
                <a16:creationId xmlns:a16="http://schemas.microsoft.com/office/drawing/2014/main" id="{AB0B8BA6-49A8-D98B-5788-3329BF865171}"/>
              </a:ext>
            </a:extLst>
          </p:cNvPr>
          <p:cNvSpPr/>
          <p:nvPr/>
        </p:nvSpPr>
        <p:spPr>
          <a:xfrm>
            <a:off x="4170331" y="47361"/>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4;p34">
            <a:extLst>
              <a:ext uri="{FF2B5EF4-FFF2-40B4-BE49-F238E27FC236}">
                <a16:creationId xmlns:a16="http://schemas.microsoft.com/office/drawing/2014/main" id="{E5BEEF93-523A-D9D0-A2FA-613C2723098F}"/>
              </a:ext>
            </a:extLst>
          </p:cNvPr>
          <p:cNvSpPr/>
          <p:nvPr/>
        </p:nvSpPr>
        <p:spPr>
          <a:xfrm>
            <a:off x="6934118" y="1212749"/>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7"/>
                                        </p:tgtEl>
                                        <p:attrNameLst>
                                          <p:attrName>style.visibility</p:attrName>
                                        </p:attrNameLst>
                                      </p:cBhvr>
                                      <p:to>
                                        <p:strVal val="visible"/>
                                      </p:to>
                                    </p:set>
                                    <p:animEffect transition="in" filter="fade">
                                      <p:cBhvr>
                                        <p:cTn id="7" dur="1000"/>
                                        <p:tgtEl>
                                          <p:spTgt spid="1317"/>
                                        </p:tgtEl>
                                      </p:cBhvr>
                                    </p:animEffect>
                                  </p:childTnLst>
                                </p:cTn>
                              </p:par>
                              <p:par>
                                <p:cTn id="8" presetID="10" presetClass="entr" presetSubtype="0" fill="hold" nodeType="withEffect">
                                  <p:stCondLst>
                                    <p:cond delay="0"/>
                                  </p:stCondLst>
                                  <p:childTnLst>
                                    <p:set>
                                      <p:cBhvr>
                                        <p:cTn id="9" dur="1" fill="hold">
                                          <p:stCondLst>
                                            <p:cond delay="0"/>
                                          </p:stCondLst>
                                        </p:cTn>
                                        <p:tgtEl>
                                          <p:spTgt spid="1318"/>
                                        </p:tgtEl>
                                        <p:attrNameLst>
                                          <p:attrName>style.visibility</p:attrName>
                                        </p:attrNameLst>
                                      </p:cBhvr>
                                      <p:to>
                                        <p:strVal val="visible"/>
                                      </p:to>
                                    </p:set>
                                    <p:animEffect transition="in" filter="fade">
                                      <p:cBhvr>
                                        <p:cTn id="10" dur="1000"/>
                                        <p:tgtEl>
                                          <p:spTgt spid="1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5">
          <a:extLst>
            <a:ext uri="{FF2B5EF4-FFF2-40B4-BE49-F238E27FC236}">
              <a16:creationId xmlns:a16="http://schemas.microsoft.com/office/drawing/2014/main" id="{71A1DFE0-B393-17C1-434F-EF94456E674F}"/>
            </a:ext>
          </a:extLst>
        </p:cNvPr>
        <p:cNvGrpSpPr/>
        <p:nvPr/>
      </p:nvGrpSpPr>
      <p:grpSpPr>
        <a:xfrm>
          <a:off x="0" y="0"/>
          <a:ext cx="0" cy="0"/>
          <a:chOff x="0" y="0"/>
          <a:chExt cx="0" cy="0"/>
        </a:xfrm>
      </p:grpSpPr>
      <p:sp>
        <p:nvSpPr>
          <p:cNvPr id="2146" name="Google Shape;2146;p73">
            <a:extLst>
              <a:ext uri="{FF2B5EF4-FFF2-40B4-BE49-F238E27FC236}">
                <a16:creationId xmlns:a16="http://schemas.microsoft.com/office/drawing/2014/main" id="{43A4F567-AB65-4F55-36E3-D3E88643D668}"/>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Precisión de clasificación</a:t>
            </a:r>
            <a:endParaRPr dirty="0"/>
          </a:p>
        </p:txBody>
      </p:sp>
      <p:grpSp>
        <p:nvGrpSpPr>
          <p:cNvPr id="2218" name="Google Shape;2218;p73">
            <a:extLst>
              <a:ext uri="{FF2B5EF4-FFF2-40B4-BE49-F238E27FC236}">
                <a16:creationId xmlns:a16="http://schemas.microsoft.com/office/drawing/2014/main" id="{93F932F6-D138-AFA1-E96B-1669EBA3471A}"/>
              </a:ext>
            </a:extLst>
          </p:cNvPr>
          <p:cNvGrpSpPr/>
          <p:nvPr/>
        </p:nvGrpSpPr>
        <p:grpSpPr>
          <a:xfrm>
            <a:off x="3856250" y="4654742"/>
            <a:ext cx="1454837" cy="492420"/>
            <a:chOff x="3856250" y="4654742"/>
            <a:chExt cx="1454837" cy="492420"/>
          </a:xfrm>
        </p:grpSpPr>
        <p:sp>
          <p:nvSpPr>
            <p:cNvPr id="2219" name="Google Shape;2219;p73">
              <a:extLst>
                <a:ext uri="{FF2B5EF4-FFF2-40B4-BE49-F238E27FC236}">
                  <a16:creationId xmlns:a16="http://schemas.microsoft.com/office/drawing/2014/main" id="{F11BA726-7822-520A-F8CA-1B2D12030C41}"/>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a:extLst>
                <a:ext uri="{FF2B5EF4-FFF2-40B4-BE49-F238E27FC236}">
                  <a16:creationId xmlns:a16="http://schemas.microsoft.com/office/drawing/2014/main" id="{85898B4A-74C3-03A5-1A78-B1292DAA1028}"/>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a:extLst>
              <a:ext uri="{FF2B5EF4-FFF2-40B4-BE49-F238E27FC236}">
                <a16:creationId xmlns:a16="http://schemas.microsoft.com/office/drawing/2014/main" id="{B24E8CB2-F034-1833-7E92-EDC0440BB385}"/>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a:extLst>
              <a:ext uri="{FF2B5EF4-FFF2-40B4-BE49-F238E27FC236}">
                <a16:creationId xmlns:a16="http://schemas.microsoft.com/office/drawing/2014/main" id="{8CAEDBA6-222D-BFCE-CEFA-2B4625695727}"/>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a:extLst>
              <a:ext uri="{FF2B5EF4-FFF2-40B4-BE49-F238E27FC236}">
                <a16:creationId xmlns:a16="http://schemas.microsoft.com/office/drawing/2014/main" id="{10240E01-81E5-B109-F8CB-C617984F2A83}"/>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uadroTexto 5">
            <a:extLst>
              <a:ext uri="{FF2B5EF4-FFF2-40B4-BE49-F238E27FC236}">
                <a16:creationId xmlns:a16="http://schemas.microsoft.com/office/drawing/2014/main" id="{FBEF5724-BB53-DB31-D5DE-7754128AB3AD}"/>
              </a:ext>
            </a:extLst>
          </p:cNvPr>
          <p:cNvSpPr txBox="1"/>
          <p:nvPr/>
        </p:nvSpPr>
        <p:spPr>
          <a:xfrm>
            <a:off x="6105011" y="1334512"/>
            <a:ext cx="2400814" cy="3046988"/>
          </a:xfrm>
          <a:prstGeom prst="rect">
            <a:avLst/>
          </a:prstGeom>
          <a:noFill/>
        </p:spPr>
        <p:txBody>
          <a:bodyPr wrap="square">
            <a:spAutoFit/>
          </a:bodyPr>
          <a:lstStyle/>
          <a:p>
            <a:r>
              <a:rPr lang="es-MX" sz="1200" dirty="0"/>
              <a:t>Todos los modelos tuvieron prácticamente la misma precisión en el conjunto de prueba con una precisión del 83,33%.  Cabe señalar que el tamaño de la prueba es pequeño, con un tamaño de muestra de solo 18.</a:t>
            </a:r>
          </a:p>
          <a:p>
            <a:r>
              <a:rPr lang="es-MX" sz="1200" dirty="0"/>
              <a:t>Esto puede provocar una gran variación en los resultados de precisión, como los del modelo Clasificador de árbol de decisión en ejecuciones repetidas.</a:t>
            </a:r>
          </a:p>
          <a:p>
            <a:r>
              <a:rPr lang="es-MX" sz="1200" dirty="0"/>
              <a:t>Probablemente necesitemos más datos para determinar el mejor modelo.</a:t>
            </a:r>
            <a:endParaRPr lang="es-CL" sz="1200" dirty="0"/>
          </a:p>
        </p:txBody>
      </p:sp>
      <p:sp>
        <p:nvSpPr>
          <p:cNvPr id="2" name="object 7">
            <a:extLst>
              <a:ext uri="{FF2B5EF4-FFF2-40B4-BE49-F238E27FC236}">
                <a16:creationId xmlns:a16="http://schemas.microsoft.com/office/drawing/2014/main" id="{8926A5FD-8723-6E4E-D482-EB0363AA3BCF}"/>
              </a:ext>
            </a:extLst>
          </p:cNvPr>
          <p:cNvSpPr/>
          <p:nvPr/>
        </p:nvSpPr>
        <p:spPr>
          <a:xfrm>
            <a:off x="713100" y="1090419"/>
            <a:ext cx="5076444" cy="333756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7119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5">
          <a:extLst>
            <a:ext uri="{FF2B5EF4-FFF2-40B4-BE49-F238E27FC236}">
              <a16:creationId xmlns:a16="http://schemas.microsoft.com/office/drawing/2014/main" id="{457F44CF-2315-0580-D23C-0282883CBB78}"/>
            </a:ext>
          </a:extLst>
        </p:cNvPr>
        <p:cNvGrpSpPr/>
        <p:nvPr/>
      </p:nvGrpSpPr>
      <p:grpSpPr>
        <a:xfrm>
          <a:off x="0" y="0"/>
          <a:ext cx="0" cy="0"/>
          <a:chOff x="0" y="0"/>
          <a:chExt cx="0" cy="0"/>
        </a:xfrm>
      </p:grpSpPr>
      <p:sp>
        <p:nvSpPr>
          <p:cNvPr id="2146" name="Google Shape;2146;p73">
            <a:extLst>
              <a:ext uri="{FF2B5EF4-FFF2-40B4-BE49-F238E27FC236}">
                <a16:creationId xmlns:a16="http://schemas.microsoft.com/office/drawing/2014/main" id="{ED08BB99-2E8E-52B5-B0CB-60E9417C7786}"/>
              </a:ext>
            </a:extLst>
          </p:cNvPr>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Matriz de confusión</a:t>
            </a:r>
          </a:p>
        </p:txBody>
      </p:sp>
      <p:grpSp>
        <p:nvGrpSpPr>
          <p:cNvPr id="2218" name="Google Shape;2218;p73">
            <a:extLst>
              <a:ext uri="{FF2B5EF4-FFF2-40B4-BE49-F238E27FC236}">
                <a16:creationId xmlns:a16="http://schemas.microsoft.com/office/drawing/2014/main" id="{27900941-1D3F-8BBD-D1B9-BF3B83D32EC2}"/>
              </a:ext>
            </a:extLst>
          </p:cNvPr>
          <p:cNvGrpSpPr/>
          <p:nvPr/>
        </p:nvGrpSpPr>
        <p:grpSpPr>
          <a:xfrm>
            <a:off x="3856250" y="4654742"/>
            <a:ext cx="1454837" cy="492420"/>
            <a:chOff x="3856250" y="4654742"/>
            <a:chExt cx="1454837" cy="492420"/>
          </a:xfrm>
        </p:grpSpPr>
        <p:sp>
          <p:nvSpPr>
            <p:cNvPr id="2219" name="Google Shape;2219;p73">
              <a:extLst>
                <a:ext uri="{FF2B5EF4-FFF2-40B4-BE49-F238E27FC236}">
                  <a16:creationId xmlns:a16="http://schemas.microsoft.com/office/drawing/2014/main" id="{AAD8D0FA-10B3-186E-41D2-935415632519}"/>
                </a:ext>
              </a:extLst>
            </p:cNvPr>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a:extLst>
                <a:ext uri="{FF2B5EF4-FFF2-40B4-BE49-F238E27FC236}">
                  <a16:creationId xmlns:a16="http://schemas.microsoft.com/office/drawing/2014/main" id="{5264979D-ECC8-8170-2579-B1BD213082AD}"/>
                </a:ext>
              </a:extLst>
            </p:cNvPr>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73">
            <a:hlinkClick r:id="rId3" action="ppaction://hlinksldjump"/>
            <a:extLst>
              <a:ext uri="{FF2B5EF4-FFF2-40B4-BE49-F238E27FC236}">
                <a16:creationId xmlns:a16="http://schemas.microsoft.com/office/drawing/2014/main" id="{89DF2993-979E-D719-AAAA-7604B493FCB9}"/>
              </a:ext>
            </a:extLst>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222" name="Google Shape;2222;p73">
            <a:hlinkClick r:id="" action="ppaction://hlinkshowjump?jump=previousslide"/>
            <a:extLst>
              <a:ext uri="{FF2B5EF4-FFF2-40B4-BE49-F238E27FC236}">
                <a16:creationId xmlns:a16="http://schemas.microsoft.com/office/drawing/2014/main" id="{2314AE14-CC6D-5B55-8DD8-053AFAFC0C95}"/>
              </a:ext>
            </a:extLst>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a:hlinkClick r:id="" action="ppaction://hlinkshowjump?jump=nextslide"/>
            <a:extLst>
              <a:ext uri="{FF2B5EF4-FFF2-40B4-BE49-F238E27FC236}">
                <a16:creationId xmlns:a16="http://schemas.microsoft.com/office/drawing/2014/main" id="{4DA48A70-8DF6-0448-8912-BBF3B9887104}"/>
              </a:ext>
            </a:extLst>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uadroTexto 5">
            <a:extLst>
              <a:ext uri="{FF2B5EF4-FFF2-40B4-BE49-F238E27FC236}">
                <a16:creationId xmlns:a16="http://schemas.microsoft.com/office/drawing/2014/main" id="{E98915B6-294D-EA95-7A77-B78652E70252}"/>
              </a:ext>
            </a:extLst>
          </p:cNvPr>
          <p:cNvSpPr txBox="1"/>
          <p:nvPr/>
        </p:nvSpPr>
        <p:spPr>
          <a:xfrm>
            <a:off x="6030086" y="1173689"/>
            <a:ext cx="2400814" cy="3600986"/>
          </a:xfrm>
          <a:prstGeom prst="rect">
            <a:avLst/>
          </a:prstGeom>
          <a:noFill/>
        </p:spPr>
        <p:txBody>
          <a:bodyPr wrap="square">
            <a:spAutoFit/>
          </a:bodyPr>
          <a:lstStyle/>
          <a:p>
            <a:r>
              <a:rPr lang="es-MX" sz="1200" dirty="0"/>
              <a:t>Dado que todos los modelos obtuvieron el mismo rendimiento en el conjunto de prueba, la matriz de confusión es la misma en todos los modelos.  Los modelos predijeron 12 aterrizajes exitosos cuando la etiqueta verdadera era aterrizaje exitoso.</a:t>
            </a:r>
          </a:p>
          <a:p>
            <a:r>
              <a:rPr lang="es-MX" sz="1200" dirty="0"/>
              <a:t>Los modelos predijeron 3 aterrizajes fallidos cuando la etiqueta real era un aterrizaje fallido.</a:t>
            </a:r>
          </a:p>
          <a:p>
            <a:r>
              <a:rPr lang="es-MX" sz="1200" dirty="0"/>
              <a:t>Los modelos predijeron 3 aterrizajes exitosos cuando la etiqueta verdadera era aterrizajes fallidos (falsos positivos).  Nuestros modelos predicen aterrizajes exitosos.</a:t>
            </a:r>
            <a:endParaRPr lang="es-CL" sz="1200" dirty="0"/>
          </a:p>
        </p:txBody>
      </p:sp>
      <p:sp>
        <p:nvSpPr>
          <p:cNvPr id="3" name="object 7">
            <a:extLst>
              <a:ext uri="{FF2B5EF4-FFF2-40B4-BE49-F238E27FC236}">
                <a16:creationId xmlns:a16="http://schemas.microsoft.com/office/drawing/2014/main" id="{DF6AE09F-83CF-0672-5A2D-2AA71FCF7560}"/>
              </a:ext>
            </a:extLst>
          </p:cNvPr>
          <p:cNvSpPr/>
          <p:nvPr/>
        </p:nvSpPr>
        <p:spPr>
          <a:xfrm>
            <a:off x="835152" y="1071442"/>
            <a:ext cx="4541520" cy="345338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6692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9FFA2B1A-6337-164A-8E82-8613C82E271B}"/>
            </a:ext>
          </a:extLst>
        </p:cNvPr>
        <p:cNvGrpSpPr/>
        <p:nvPr/>
      </p:nvGrpSpPr>
      <p:grpSpPr>
        <a:xfrm>
          <a:off x="0" y="0"/>
          <a:ext cx="0" cy="0"/>
          <a:chOff x="0" y="0"/>
          <a:chExt cx="0" cy="0"/>
        </a:xfrm>
      </p:grpSpPr>
      <p:sp>
        <p:nvSpPr>
          <p:cNvPr id="441" name="Google Shape;441;p31">
            <a:extLst>
              <a:ext uri="{FF2B5EF4-FFF2-40B4-BE49-F238E27FC236}">
                <a16:creationId xmlns:a16="http://schemas.microsoft.com/office/drawing/2014/main" id="{58F2D2EA-44EE-7AE5-32E4-96B62A8828A8}"/>
              </a:ext>
            </a:extLst>
          </p:cNvPr>
          <p:cNvSpPr/>
          <p:nvPr/>
        </p:nvSpPr>
        <p:spPr>
          <a:xfrm>
            <a:off x="6378800" y="-1219200"/>
            <a:ext cx="3570000" cy="3570000"/>
          </a:xfrm>
          <a:prstGeom prst="ellipse">
            <a:avLst/>
          </a:prstGeom>
          <a:no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a:extLst>
              <a:ext uri="{FF2B5EF4-FFF2-40B4-BE49-F238E27FC236}">
                <a16:creationId xmlns:a16="http://schemas.microsoft.com/office/drawing/2014/main" id="{51B54E48-8DDF-278E-614D-64189CF8A4B7}"/>
              </a:ext>
            </a:extLst>
          </p:cNvPr>
          <p:cNvSpPr txBox="1">
            <a:spLocks noGrp="1"/>
          </p:cNvSpPr>
          <p:nvPr>
            <p:ph type="title"/>
          </p:nvPr>
        </p:nvSpPr>
        <p:spPr>
          <a:xfrm>
            <a:off x="493923" y="184787"/>
            <a:ext cx="4561778" cy="798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3600" dirty="0"/>
              <a:t>CONCLUSIÓN</a:t>
            </a:r>
            <a:endParaRPr sz="3600" dirty="0"/>
          </a:p>
        </p:txBody>
      </p:sp>
      <p:sp>
        <p:nvSpPr>
          <p:cNvPr id="443" name="Google Shape;443;p31">
            <a:extLst>
              <a:ext uri="{FF2B5EF4-FFF2-40B4-BE49-F238E27FC236}">
                <a16:creationId xmlns:a16="http://schemas.microsoft.com/office/drawing/2014/main" id="{D62F1233-D582-3E99-99EB-4A78B71D1F79}"/>
              </a:ext>
            </a:extLst>
          </p:cNvPr>
          <p:cNvSpPr txBox="1">
            <a:spLocks noGrp="1"/>
          </p:cNvSpPr>
          <p:nvPr>
            <p:ph type="subTitle" idx="1"/>
          </p:nvPr>
        </p:nvSpPr>
        <p:spPr>
          <a:xfrm>
            <a:off x="155360" y="1047750"/>
            <a:ext cx="4751131" cy="26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t>Nuestra tarea: desarrollar un modelo de aprendizaje automático para </a:t>
            </a:r>
            <a:r>
              <a:rPr lang="es-MX" sz="1200" dirty="0" err="1"/>
              <a:t>Space</a:t>
            </a:r>
            <a:r>
              <a:rPr lang="es-MX" sz="1200" dirty="0"/>
              <a:t> Y que quiera competir contra SpaceX</a:t>
            </a:r>
          </a:p>
          <a:p>
            <a:pPr marL="0" lvl="0" indent="0" algn="l" rtl="0">
              <a:spcBef>
                <a:spcPts val="0"/>
              </a:spcBef>
              <a:spcAft>
                <a:spcPts val="0"/>
              </a:spcAft>
              <a:buNone/>
            </a:pPr>
            <a:r>
              <a:rPr lang="es-MX" sz="1200" dirty="0"/>
              <a:t>El objetivo del modelo es predecir cuándo aterrizará con éxito la Etapa 1 para ahorrar ~$100 millones de dólares.</a:t>
            </a:r>
          </a:p>
          <a:p>
            <a:pPr marL="0" lvl="0" indent="0" algn="l" rtl="0">
              <a:spcBef>
                <a:spcPts val="0"/>
              </a:spcBef>
              <a:spcAft>
                <a:spcPts val="0"/>
              </a:spcAft>
              <a:buNone/>
            </a:pPr>
            <a:r>
              <a:rPr lang="es-MX" sz="1200" dirty="0"/>
              <a:t>Datos usados ​​de una API pública de SpaceX y de una página de Wikipedia de SpaceX de raspado web</a:t>
            </a:r>
          </a:p>
          <a:p>
            <a:pPr marL="0" lvl="0" indent="0" algn="l" rtl="0">
              <a:spcBef>
                <a:spcPts val="0"/>
              </a:spcBef>
              <a:spcAft>
                <a:spcPts val="0"/>
              </a:spcAft>
              <a:buNone/>
            </a:pPr>
            <a:r>
              <a:rPr lang="es-MX" sz="1200" dirty="0"/>
              <a:t>Creé etiquetas de datos y almacené datos en una base de datos DB2 SQL.</a:t>
            </a:r>
          </a:p>
          <a:p>
            <a:pPr marL="0" lvl="0" indent="0" algn="l" rtl="0">
              <a:spcBef>
                <a:spcPts val="0"/>
              </a:spcBef>
              <a:spcAft>
                <a:spcPts val="0"/>
              </a:spcAft>
              <a:buNone/>
            </a:pPr>
            <a:r>
              <a:rPr lang="es-MX" sz="1200" dirty="0"/>
              <a:t>Creé un panel para visualización.</a:t>
            </a:r>
          </a:p>
          <a:p>
            <a:pPr marL="0" lvl="0" indent="0" algn="l" rtl="0">
              <a:spcBef>
                <a:spcPts val="0"/>
              </a:spcBef>
              <a:spcAft>
                <a:spcPts val="0"/>
              </a:spcAft>
              <a:buNone/>
            </a:pPr>
            <a:r>
              <a:rPr lang="es-MX" sz="1200" dirty="0"/>
              <a:t>Creamos un modelo de aprendizaje automático con una precisión del 83%</a:t>
            </a:r>
          </a:p>
          <a:p>
            <a:pPr marL="0" lvl="0" indent="0" algn="l" rtl="0">
              <a:spcBef>
                <a:spcPts val="0"/>
              </a:spcBef>
              <a:spcAft>
                <a:spcPts val="0"/>
              </a:spcAft>
              <a:buNone/>
            </a:pPr>
            <a:r>
              <a:rPr lang="es-MX" sz="1200" dirty="0" err="1"/>
              <a:t>Allon</a:t>
            </a:r>
            <a:r>
              <a:rPr lang="es-MX" sz="1200" dirty="0"/>
              <a:t> </a:t>
            </a:r>
            <a:r>
              <a:rPr lang="es-MX" sz="1200" dirty="0" err="1"/>
              <a:t>Mask</a:t>
            </a:r>
            <a:r>
              <a:rPr lang="es-MX" sz="1200" dirty="0"/>
              <a:t> </a:t>
            </a:r>
            <a:r>
              <a:rPr lang="es-MX" sz="1200" dirty="0" err="1"/>
              <a:t>of</a:t>
            </a:r>
            <a:r>
              <a:rPr lang="es-MX" sz="1200" dirty="0"/>
              <a:t> </a:t>
            </a:r>
            <a:r>
              <a:rPr lang="es-MX" sz="1200" dirty="0" err="1"/>
              <a:t>SpaceY</a:t>
            </a:r>
            <a:r>
              <a:rPr lang="es-MX" sz="1200" dirty="0"/>
              <a:t> puede utilizar este modelo para predecir con una precisión relativamente alta si un lanzamiento tendrá un aterrizaje exitoso en la Etapa 1 antes del lanzamiento para determinar si el lanzamiento debe realizarse o no.</a:t>
            </a:r>
          </a:p>
          <a:p>
            <a:pPr marL="0" lvl="0" indent="0" algn="l" rtl="0">
              <a:spcBef>
                <a:spcPts val="0"/>
              </a:spcBef>
              <a:spcAft>
                <a:spcPts val="0"/>
              </a:spcAft>
              <a:buNone/>
            </a:pPr>
            <a:r>
              <a:rPr lang="es-MX" sz="1200" dirty="0"/>
              <a:t>Si es posible, se deberían recopilar más datos para determinar mejor el mejor modelo de aprendizaje automático y mejorar la precisión.</a:t>
            </a:r>
            <a:endParaRPr sz="1200" dirty="0"/>
          </a:p>
        </p:txBody>
      </p:sp>
      <p:sp>
        <p:nvSpPr>
          <p:cNvPr id="444" name="Google Shape;444;p31">
            <a:extLst>
              <a:ext uri="{FF2B5EF4-FFF2-40B4-BE49-F238E27FC236}">
                <a16:creationId xmlns:a16="http://schemas.microsoft.com/office/drawing/2014/main" id="{099BA3B7-F2BC-52C5-26B4-DED6B6CA496F}"/>
              </a:ext>
            </a:extLst>
          </p:cNvPr>
          <p:cNvSpPr/>
          <p:nvPr/>
        </p:nvSpPr>
        <p:spPr>
          <a:xfrm>
            <a:off x="7505000" y="36104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a:extLst>
              <a:ext uri="{FF2B5EF4-FFF2-40B4-BE49-F238E27FC236}">
                <a16:creationId xmlns:a16="http://schemas.microsoft.com/office/drawing/2014/main" id="{8AE87D2C-062E-2B49-1215-7A34A17FB3F1}"/>
              </a:ext>
            </a:extLst>
          </p:cNvPr>
          <p:cNvSpPr/>
          <p:nvPr/>
        </p:nvSpPr>
        <p:spPr>
          <a:xfrm>
            <a:off x="5068350" y="1920300"/>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a:extLst>
              <a:ext uri="{FF2B5EF4-FFF2-40B4-BE49-F238E27FC236}">
                <a16:creationId xmlns:a16="http://schemas.microsoft.com/office/drawing/2014/main" id="{6B3956AE-4378-4D00-CBC1-7C356B319048}"/>
              </a:ext>
            </a:extLst>
          </p:cNvPr>
          <p:cNvSpPr/>
          <p:nvPr/>
        </p:nvSpPr>
        <p:spPr>
          <a:xfrm>
            <a:off x="3361975" y="4697663"/>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a:extLst>
              <a:ext uri="{FF2B5EF4-FFF2-40B4-BE49-F238E27FC236}">
                <a16:creationId xmlns:a16="http://schemas.microsoft.com/office/drawing/2014/main" id="{571A6CFA-3EC0-FD67-A2CC-8F6991A3B327}"/>
              </a:ext>
            </a:extLst>
          </p:cNvPr>
          <p:cNvSpPr/>
          <p:nvPr/>
        </p:nvSpPr>
        <p:spPr>
          <a:xfrm>
            <a:off x="5154600" y="56302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a:extLst>
              <a:ext uri="{FF2B5EF4-FFF2-40B4-BE49-F238E27FC236}">
                <a16:creationId xmlns:a16="http://schemas.microsoft.com/office/drawing/2014/main" id="{8E0DEEB7-D15E-83A2-2D5A-704B1FF9882B}"/>
              </a:ext>
            </a:extLst>
          </p:cNvPr>
          <p:cNvSpPr/>
          <p:nvPr/>
        </p:nvSpPr>
        <p:spPr>
          <a:xfrm>
            <a:off x="4754925" y="779813"/>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a:extLst>
              <a:ext uri="{FF2B5EF4-FFF2-40B4-BE49-F238E27FC236}">
                <a16:creationId xmlns:a16="http://schemas.microsoft.com/office/drawing/2014/main" id="{DB2FDC83-1669-7D9A-9D8B-24814F2ED3A6}"/>
              </a:ext>
            </a:extLst>
          </p:cNvPr>
          <p:cNvSpPr/>
          <p:nvPr/>
        </p:nvSpPr>
        <p:spPr>
          <a:xfrm>
            <a:off x="5207363" y="11489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1">
            <a:extLst>
              <a:ext uri="{FF2B5EF4-FFF2-40B4-BE49-F238E27FC236}">
                <a16:creationId xmlns:a16="http://schemas.microsoft.com/office/drawing/2014/main" id="{116B54FD-EBDF-7472-F1DC-8D8F085C5472}"/>
              </a:ext>
            </a:extLst>
          </p:cNvPr>
          <p:cNvGrpSpPr/>
          <p:nvPr/>
        </p:nvGrpSpPr>
        <p:grpSpPr>
          <a:xfrm>
            <a:off x="4754933" y="3956119"/>
            <a:ext cx="608064" cy="320051"/>
            <a:chOff x="6751900" y="1659525"/>
            <a:chExt cx="623400" cy="327150"/>
          </a:xfrm>
        </p:grpSpPr>
        <p:sp>
          <p:nvSpPr>
            <p:cNvPr id="451" name="Google Shape;451;p31">
              <a:extLst>
                <a:ext uri="{FF2B5EF4-FFF2-40B4-BE49-F238E27FC236}">
                  <a16:creationId xmlns:a16="http://schemas.microsoft.com/office/drawing/2014/main" id="{ABDC950A-6FD7-07E7-18D8-169974A7AA28}"/>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6B788AEC-5EEA-2FDB-451E-FD534AEA4F4D}"/>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1">
            <a:extLst>
              <a:ext uri="{FF2B5EF4-FFF2-40B4-BE49-F238E27FC236}">
                <a16:creationId xmlns:a16="http://schemas.microsoft.com/office/drawing/2014/main" id="{4AECF0D8-B71D-2815-89E8-5888019EAAAF}"/>
              </a:ext>
            </a:extLst>
          </p:cNvPr>
          <p:cNvGrpSpPr/>
          <p:nvPr/>
        </p:nvGrpSpPr>
        <p:grpSpPr>
          <a:xfrm>
            <a:off x="5736295" y="1179702"/>
            <a:ext cx="2444791" cy="1097175"/>
            <a:chOff x="6071920" y="2288315"/>
            <a:chExt cx="2444791" cy="1097175"/>
          </a:xfrm>
        </p:grpSpPr>
        <p:sp>
          <p:nvSpPr>
            <p:cNvPr id="454" name="Google Shape;454;p31">
              <a:extLst>
                <a:ext uri="{FF2B5EF4-FFF2-40B4-BE49-F238E27FC236}">
                  <a16:creationId xmlns:a16="http://schemas.microsoft.com/office/drawing/2014/main" id="{C7A2BC39-CBF8-F5C9-CA97-0399991BC38B}"/>
                </a:ext>
              </a:extLst>
            </p:cNvPr>
            <p:cNvSpPr/>
            <p:nvPr/>
          </p:nvSpPr>
          <p:spPr>
            <a:xfrm>
              <a:off x="6071920" y="2288909"/>
              <a:ext cx="2444791" cy="1095985"/>
            </a:xfrm>
            <a:custGeom>
              <a:avLst/>
              <a:gdLst/>
              <a:ahLst/>
              <a:cxnLst/>
              <a:rect l="l" t="t" r="r" b="b"/>
              <a:pathLst>
                <a:path w="30934" h="13819" extrusionOk="0">
                  <a:moveTo>
                    <a:pt x="15517" y="0"/>
                  </a:moveTo>
                  <a:cubicBezTo>
                    <a:pt x="15411" y="0"/>
                    <a:pt x="15304" y="4"/>
                    <a:pt x="15197" y="10"/>
                  </a:cubicBezTo>
                  <a:lnTo>
                    <a:pt x="15134" y="10"/>
                  </a:lnTo>
                  <a:cubicBezTo>
                    <a:pt x="15047" y="10"/>
                    <a:pt x="14959" y="10"/>
                    <a:pt x="14858" y="22"/>
                  </a:cubicBezTo>
                  <a:cubicBezTo>
                    <a:pt x="14771" y="35"/>
                    <a:pt x="14645" y="47"/>
                    <a:pt x="14532" y="60"/>
                  </a:cubicBezTo>
                  <a:cubicBezTo>
                    <a:pt x="14419" y="73"/>
                    <a:pt x="14281" y="98"/>
                    <a:pt x="14156" y="123"/>
                  </a:cubicBezTo>
                  <a:lnTo>
                    <a:pt x="14105" y="123"/>
                  </a:lnTo>
                  <a:lnTo>
                    <a:pt x="13993" y="148"/>
                  </a:lnTo>
                  <a:lnTo>
                    <a:pt x="13779" y="198"/>
                  </a:lnTo>
                  <a:lnTo>
                    <a:pt x="13691" y="223"/>
                  </a:lnTo>
                  <a:lnTo>
                    <a:pt x="13566" y="261"/>
                  </a:lnTo>
                  <a:cubicBezTo>
                    <a:pt x="13453" y="286"/>
                    <a:pt x="13340" y="324"/>
                    <a:pt x="13240" y="361"/>
                  </a:cubicBezTo>
                  <a:lnTo>
                    <a:pt x="13177" y="386"/>
                  </a:lnTo>
                  <a:cubicBezTo>
                    <a:pt x="13051" y="424"/>
                    <a:pt x="12926" y="474"/>
                    <a:pt x="12800" y="524"/>
                  </a:cubicBezTo>
                  <a:lnTo>
                    <a:pt x="12700" y="575"/>
                  </a:lnTo>
                  <a:cubicBezTo>
                    <a:pt x="12612" y="612"/>
                    <a:pt x="12512" y="650"/>
                    <a:pt x="12424" y="700"/>
                  </a:cubicBezTo>
                  <a:lnTo>
                    <a:pt x="12311" y="750"/>
                  </a:lnTo>
                  <a:cubicBezTo>
                    <a:pt x="12223" y="800"/>
                    <a:pt x="12123" y="851"/>
                    <a:pt x="12035" y="913"/>
                  </a:cubicBezTo>
                  <a:cubicBezTo>
                    <a:pt x="12010" y="926"/>
                    <a:pt x="11985" y="938"/>
                    <a:pt x="11960" y="951"/>
                  </a:cubicBezTo>
                  <a:cubicBezTo>
                    <a:pt x="11847" y="1014"/>
                    <a:pt x="11734" y="1089"/>
                    <a:pt x="11621" y="1164"/>
                  </a:cubicBezTo>
                  <a:lnTo>
                    <a:pt x="11558" y="1215"/>
                  </a:lnTo>
                  <a:cubicBezTo>
                    <a:pt x="11470" y="1277"/>
                    <a:pt x="11382" y="1340"/>
                    <a:pt x="11295" y="1403"/>
                  </a:cubicBezTo>
                  <a:lnTo>
                    <a:pt x="11207" y="1465"/>
                  </a:lnTo>
                  <a:cubicBezTo>
                    <a:pt x="11119" y="1541"/>
                    <a:pt x="11044" y="1604"/>
                    <a:pt x="10968" y="1666"/>
                  </a:cubicBezTo>
                  <a:lnTo>
                    <a:pt x="10893" y="1729"/>
                  </a:lnTo>
                  <a:cubicBezTo>
                    <a:pt x="10793" y="1817"/>
                    <a:pt x="10692" y="1905"/>
                    <a:pt x="10592" y="2005"/>
                  </a:cubicBezTo>
                  <a:lnTo>
                    <a:pt x="10567" y="2030"/>
                  </a:lnTo>
                  <a:cubicBezTo>
                    <a:pt x="10479" y="2118"/>
                    <a:pt x="10404" y="2206"/>
                    <a:pt x="10316" y="2294"/>
                  </a:cubicBezTo>
                  <a:lnTo>
                    <a:pt x="10253" y="2369"/>
                  </a:lnTo>
                  <a:cubicBezTo>
                    <a:pt x="10178" y="2444"/>
                    <a:pt x="10115" y="2520"/>
                    <a:pt x="10052" y="2607"/>
                  </a:cubicBezTo>
                  <a:lnTo>
                    <a:pt x="9989" y="2683"/>
                  </a:lnTo>
                  <a:cubicBezTo>
                    <a:pt x="9826" y="2896"/>
                    <a:pt x="9676" y="3109"/>
                    <a:pt x="9538" y="3348"/>
                  </a:cubicBezTo>
                  <a:lnTo>
                    <a:pt x="9500" y="3423"/>
                  </a:lnTo>
                  <a:cubicBezTo>
                    <a:pt x="9437" y="3511"/>
                    <a:pt x="9387" y="3611"/>
                    <a:pt x="9337" y="3699"/>
                  </a:cubicBezTo>
                  <a:cubicBezTo>
                    <a:pt x="9324" y="3737"/>
                    <a:pt x="9312" y="3762"/>
                    <a:pt x="9299" y="3787"/>
                  </a:cubicBezTo>
                  <a:cubicBezTo>
                    <a:pt x="9237" y="3913"/>
                    <a:pt x="9174" y="4025"/>
                    <a:pt x="9124" y="4151"/>
                  </a:cubicBezTo>
                  <a:cubicBezTo>
                    <a:pt x="8860" y="4741"/>
                    <a:pt x="8697" y="5368"/>
                    <a:pt x="8609" y="6008"/>
                  </a:cubicBezTo>
                  <a:cubicBezTo>
                    <a:pt x="3477" y="7050"/>
                    <a:pt x="1" y="8242"/>
                    <a:pt x="113" y="9045"/>
                  </a:cubicBezTo>
                  <a:cubicBezTo>
                    <a:pt x="189" y="9580"/>
                    <a:pt x="1848" y="9848"/>
                    <a:pt x="4493" y="9848"/>
                  </a:cubicBezTo>
                  <a:cubicBezTo>
                    <a:pt x="5815" y="9848"/>
                    <a:pt x="7383" y="9781"/>
                    <a:pt x="9124" y="9647"/>
                  </a:cubicBezTo>
                  <a:cubicBezTo>
                    <a:pt x="9224" y="9873"/>
                    <a:pt x="9324" y="10087"/>
                    <a:pt x="9450" y="10300"/>
                  </a:cubicBezTo>
                  <a:lnTo>
                    <a:pt x="9475" y="10338"/>
                  </a:lnTo>
                  <a:cubicBezTo>
                    <a:pt x="9513" y="10413"/>
                    <a:pt x="9550" y="10488"/>
                    <a:pt x="9600" y="10551"/>
                  </a:cubicBezTo>
                  <a:lnTo>
                    <a:pt x="9626" y="10588"/>
                  </a:lnTo>
                  <a:cubicBezTo>
                    <a:pt x="9914" y="11053"/>
                    <a:pt x="10266" y="11479"/>
                    <a:pt x="10655" y="11868"/>
                  </a:cubicBezTo>
                  <a:cubicBezTo>
                    <a:pt x="11433" y="12621"/>
                    <a:pt x="12374" y="13174"/>
                    <a:pt x="13403" y="13500"/>
                  </a:cubicBezTo>
                  <a:cubicBezTo>
                    <a:pt x="13516" y="13537"/>
                    <a:pt x="13641" y="13575"/>
                    <a:pt x="13767" y="13600"/>
                  </a:cubicBezTo>
                  <a:lnTo>
                    <a:pt x="13829" y="13625"/>
                  </a:lnTo>
                  <a:cubicBezTo>
                    <a:pt x="13930" y="13650"/>
                    <a:pt x="14030" y="13663"/>
                    <a:pt x="14131" y="13688"/>
                  </a:cubicBezTo>
                  <a:lnTo>
                    <a:pt x="14231" y="13701"/>
                  </a:lnTo>
                  <a:cubicBezTo>
                    <a:pt x="14331" y="13726"/>
                    <a:pt x="14432" y="13738"/>
                    <a:pt x="14532" y="13751"/>
                  </a:cubicBezTo>
                  <a:lnTo>
                    <a:pt x="14607" y="13763"/>
                  </a:lnTo>
                  <a:cubicBezTo>
                    <a:pt x="14897" y="13800"/>
                    <a:pt x="15189" y="13818"/>
                    <a:pt x="15481" y="13818"/>
                  </a:cubicBezTo>
                  <a:cubicBezTo>
                    <a:pt x="15795" y="13818"/>
                    <a:pt x="16108" y="13796"/>
                    <a:pt x="16414" y="13751"/>
                  </a:cubicBezTo>
                  <a:cubicBezTo>
                    <a:pt x="17017" y="13676"/>
                    <a:pt x="17594" y="13512"/>
                    <a:pt x="18146" y="13286"/>
                  </a:cubicBezTo>
                  <a:lnTo>
                    <a:pt x="18196" y="13261"/>
                  </a:lnTo>
                  <a:cubicBezTo>
                    <a:pt x="18284" y="13224"/>
                    <a:pt x="18385" y="13174"/>
                    <a:pt x="18472" y="13136"/>
                  </a:cubicBezTo>
                  <a:lnTo>
                    <a:pt x="18535" y="13098"/>
                  </a:lnTo>
                  <a:cubicBezTo>
                    <a:pt x="18623" y="13061"/>
                    <a:pt x="18711" y="13010"/>
                    <a:pt x="18786" y="12973"/>
                  </a:cubicBezTo>
                  <a:lnTo>
                    <a:pt x="18861" y="12923"/>
                  </a:lnTo>
                  <a:cubicBezTo>
                    <a:pt x="18937" y="12885"/>
                    <a:pt x="19025" y="12835"/>
                    <a:pt x="19100" y="12797"/>
                  </a:cubicBezTo>
                  <a:lnTo>
                    <a:pt x="19175" y="12747"/>
                  </a:lnTo>
                  <a:cubicBezTo>
                    <a:pt x="19251" y="12697"/>
                    <a:pt x="19326" y="12646"/>
                    <a:pt x="19389" y="12596"/>
                  </a:cubicBezTo>
                  <a:lnTo>
                    <a:pt x="19464" y="12546"/>
                  </a:lnTo>
                  <a:cubicBezTo>
                    <a:pt x="19539" y="12496"/>
                    <a:pt x="19614" y="12446"/>
                    <a:pt x="19677" y="12396"/>
                  </a:cubicBezTo>
                  <a:lnTo>
                    <a:pt x="19740" y="12345"/>
                  </a:lnTo>
                  <a:lnTo>
                    <a:pt x="19853" y="12257"/>
                  </a:lnTo>
                  <a:lnTo>
                    <a:pt x="19966" y="12157"/>
                  </a:lnTo>
                  <a:lnTo>
                    <a:pt x="20016" y="12119"/>
                  </a:lnTo>
                  <a:lnTo>
                    <a:pt x="20141" y="11994"/>
                  </a:lnTo>
                  <a:lnTo>
                    <a:pt x="20217" y="11931"/>
                  </a:lnTo>
                  <a:lnTo>
                    <a:pt x="20242" y="11906"/>
                  </a:lnTo>
                  <a:lnTo>
                    <a:pt x="20267" y="11881"/>
                  </a:lnTo>
                  <a:lnTo>
                    <a:pt x="20443" y="11705"/>
                  </a:lnTo>
                  <a:lnTo>
                    <a:pt x="20505" y="11643"/>
                  </a:lnTo>
                  <a:cubicBezTo>
                    <a:pt x="20694" y="11442"/>
                    <a:pt x="20857" y="11241"/>
                    <a:pt x="21020" y="11028"/>
                  </a:cubicBezTo>
                  <a:lnTo>
                    <a:pt x="21083" y="10952"/>
                  </a:lnTo>
                  <a:cubicBezTo>
                    <a:pt x="21133" y="10865"/>
                    <a:pt x="21196" y="10777"/>
                    <a:pt x="21258" y="10689"/>
                  </a:cubicBezTo>
                  <a:lnTo>
                    <a:pt x="21309" y="10601"/>
                  </a:lnTo>
                  <a:cubicBezTo>
                    <a:pt x="21371" y="10501"/>
                    <a:pt x="21434" y="10400"/>
                    <a:pt x="21497" y="10300"/>
                  </a:cubicBezTo>
                  <a:lnTo>
                    <a:pt x="21509" y="10262"/>
                  </a:lnTo>
                  <a:cubicBezTo>
                    <a:pt x="21585" y="10149"/>
                    <a:pt x="21647" y="10024"/>
                    <a:pt x="21698" y="9911"/>
                  </a:cubicBezTo>
                  <a:lnTo>
                    <a:pt x="21735" y="9823"/>
                  </a:lnTo>
                  <a:cubicBezTo>
                    <a:pt x="21785" y="9735"/>
                    <a:pt x="21823" y="9635"/>
                    <a:pt x="21861" y="9534"/>
                  </a:cubicBezTo>
                  <a:cubicBezTo>
                    <a:pt x="21873" y="9509"/>
                    <a:pt x="21886" y="9472"/>
                    <a:pt x="21911" y="9434"/>
                  </a:cubicBezTo>
                  <a:cubicBezTo>
                    <a:pt x="21949" y="9334"/>
                    <a:pt x="21986" y="9233"/>
                    <a:pt x="22011" y="9133"/>
                  </a:cubicBezTo>
                  <a:lnTo>
                    <a:pt x="22049" y="9058"/>
                  </a:lnTo>
                  <a:cubicBezTo>
                    <a:pt x="22087" y="8919"/>
                    <a:pt x="22124" y="8794"/>
                    <a:pt x="22162" y="8669"/>
                  </a:cubicBezTo>
                  <a:cubicBezTo>
                    <a:pt x="22162" y="8643"/>
                    <a:pt x="22174" y="8618"/>
                    <a:pt x="22174" y="8593"/>
                  </a:cubicBezTo>
                  <a:cubicBezTo>
                    <a:pt x="22199" y="8480"/>
                    <a:pt x="22225" y="8380"/>
                    <a:pt x="22250" y="8280"/>
                  </a:cubicBezTo>
                  <a:lnTo>
                    <a:pt x="22275" y="8154"/>
                  </a:lnTo>
                  <a:cubicBezTo>
                    <a:pt x="22287" y="8054"/>
                    <a:pt x="22300" y="7953"/>
                    <a:pt x="22312" y="7853"/>
                  </a:cubicBezTo>
                  <a:lnTo>
                    <a:pt x="22312" y="7815"/>
                  </a:lnTo>
                  <a:cubicBezTo>
                    <a:pt x="27445" y="6774"/>
                    <a:pt x="30933" y="5582"/>
                    <a:pt x="30821" y="4778"/>
                  </a:cubicBezTo>
                  <a:cubicBezTo>
                    <a:pt x="30745" y="4243"/>
                    <a:pt x="29092" y="3975"/>
                    <a:pt x="26451" y="3975"/>
                  </a:cubicBezTo>
                  <a:cubicBezTo>
                    <a:pt x="25130" y="3975"/>
                    <a:pt x="23563" y="4042"/>
                    <a:pt x="21823" y="4176"/>
                  </a:cubicBezTo>
                  <a:cubicBezTo>
                    <a:pt x="21748" y="4013"/>
                    <a:pt x="21672" y="3862"/>
                    <a:pt x="21597" y="3699"/>
                  </a:cubicBezTo>
                  <a:cubicBezTo>
                    <a:pt x="21258" y="3059"/>
                    <a:pt x="20819" y="2457"/>
                    <a:pt x="20305" y="1955"/>
                  </a:cubicBezTo>
                  <a:cubicBezTo>
                    <a:pt x="20217" y="1867"/>
                    <a:pt x="20129" y="1792"/>
                    <a:pt x="20041" y="1704"/>
                  </a:cubicBezTo>
                  <a:cubicBezTo>
                    <a:pt x="19941" y="1629"/>
                    <a:pt x="19853" y="1553"/>
                    <a:pt x="19765" y="1478"/>
                  </a:cubicBezTo>
                  <a:cubicBezTo>
                    <a:pt x="18636" y="587"/>
                    <a:pt x="17268" y="73"/>
                    <a:pt x="15837" y="10"/>
                  </a:cubicBezTo>
                  <a:cubicBezTo>
                    <a:pt x="15731" y="4"/>
                    <a:pt x="15624" y="0"/>
                    <a:pt x="15517"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1">
              <a:extLst>
                <a:ext uri="{FF2B5EF4-FFF2-40B4-BE49-F238E27FC236}">
                  <a16:creationId xmlns:a16="http://schemas.microsoft.com/office/drawing/2014/main" id="{4CC2BB7D-6CF3-A29F-097E-3821BD57313A}"/>
                </a:ext>
              </a:extLst>
            </p:cNvPr>
            <p:cNvGrpSpPr/>
            <p:nvPr/>
          </p:nvGrpSpPr>
          <p:grpSpPr>
            <a:xfrm>
              <a:off x="6071920" y="2288315"/>
              <a:ext cx="2444791" cy="1097175"/>
              <a:chOff x="5351657" y="1819599"/>
              <a:chExt cx="2444791" cy="1097175"/>
            </a:xfrm>
          </p:grpSpPr>
          <p:sp>
            <p:nvSpPr>
              <p:cNvPr id="456" name="Google Shape;456;p31">
                <a:extLst>
                  <a:ext uri="{FF2B5EF4-FFF2-40B4-BE49-F238E27FC236}">
                    <a16:creationId xmlns:a16="http://schemas.microsoft.com/office/drawing/2014/main" id="{4C2B8B7C-1FA8-73B3-3249-17128144191C}"/>
                  </a:ext>
                </a:extLst>
              </p:cNvPr>
              <p:cNvSpPr/>
              <p:nvPr/>
            </p:nvSpPr>
            <p:spPr>
              <a:xfrm>
                <a:off x="5954596" y="1819599"/>
                <a:ext cx="1237807" cy="1097175"/>
              </a:xfrm>
              <a:custGeom>
                <a:avLst/>
                <a:gdLst/>
                <a:ahLst/>
                <a:cxnLst/>
                <a:rect l="l" t="t" r="r" b="b"/>
                <a:pathLst>
                  <a:path w="15662" h="13834" extrusionOk="0">
                    <a:moveTo>
                      <a:pt x="7839" y="1"/>
                    </a:moveTo>
                    <a:cubicBezTo>
                      <a:pt x="5716" y="1"/>
                      <a:pt x="3619" y="974"/>
                      <a:pt x="2260" y="2814"/>
                    </a:cubicBezTo>
                    <a:cubicBezTo>
                      <a:pt x="1" y="5901"/>
                      <a:pt x="653" y="10230"/>
                      <a:pt x="3728" y="12489"/>
                    </a:cubicBezTo>
                    <a:cubicBezTo>
                      <a:pt x="4967" y="13396"/>
                      <a:pt x="6407" y="13833"/>
                      <a:pt x="7832" y="13833"/>
                    </a:cubicBezTo>
                    <a:cubicBezTo>
                      <a:pt x="9957" y="13833"/>
                      <a:pt x="12051" y="12861"/>
                      <a:pt x="13403" y="11021"/>
                    </a:cubicBezTo>
                    <a:cubicBezTo>
                      <a:pt x="15662" y="7946"/>
                      <a:pt x="15009" y="3617"/>
                      <a:pt x="11935" y="1345"/>
                    </a:cubicBezTo>
                    <a:cubicBezTo>
                      <a:pt x="10700" y="439"/>
                      <a:pt x="9264" y="1"/>
                      <a:pt x="7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extLst>
                  <a:ext uri="{FF2B5EF4-FFF2-40B4-BE49-F238E27FC236}">
                    <a16:creationId xmlns:a16="http://schemas.microsoft.com/office/drawing/2014/main" id="{3AAE90CE-1454-3B12-9655-28028167D9F1}"/>
                  </a:ext>
                </a:extLst>
              </p:cNvPr>
              <p:cNvSpPr/>
              <p:nvPr/>
            </p:nvSpPr>
            <p:spPr>
              <a:xfrm>
                <a:off x="6752982" y="2573361"/>
                <a:ext cx="326404" cy="311371"/>
              </a:xfrm>
              <a:custGeom>
                <a:avLst/>
                <a:gdLst/>
                <a:ahLst/>
                <a:cxnLst/>
                <a:rect l="l" t="t" r="r" b="b"/>
                <a:pathLst>
                  <a:path w="4130" h="3926" extrusionOk="0">
                    <a:moveTo>
                      <a:pt x="3799" y="0"/>
                    </a:moveTo>
                    <a:cubicBezTo>
                      <a:pt x="3485" y="0"/>
                      <a:pt x="3186" y="129"/>
                      <a:pt x="2962" y="362"/>
                    </a:cubicBezTo>
                    <a:cubicBezTo>
                      <a:pt x="2573" y="789"/>
                      <a:pt x="2548" y="1479"/>
                      <a:pt x="2134" y="1868"/>
                    </a:cubicBezTo>
                    <a:cubicBezTo>
                      <a:pt x="1757" y="2219"/>
                      <a:pt x="1180" y="2244"/>
                      <a:pt x="741" y="2495"/>
                    </a:cubicBezTo>
                    <a:cubicBezTo>
                      <a:pt x="252" y="2797"/>
                      <a:pt x="1" y="3361"/>
                      <a:pt x="76" y="3926"/>
                    </a:cubicBezTo>
                    <a:cubicBezTo>
                      <a:pt x="1908" y="3261"/>
                      <a:pt x="3389" y="1855"/>
                      <a:pt x="4129" y="48"/>
                    </a:cubicBezTo>
                    <a:cubicBezTo>
                      <a:pt x="4019" y="16"/>
                      <a:pt x="3908"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extLst>
                  <a:ext uri="{FF2B5EF4-FFF2-40B4-BE49-F238E27FC236}">
                    <a16:creationId xmlns:a16="http://schemas.microsoft.com/office/drawing/2014/main" id="{D4B0C609-211B-1C43-807B-1662967493D5}"/>
                  </a:ext>
                </a:extLst>
              </p:cNvPr>
              <p:cNvSpPr/>
              <p:nvPr/>
            </p:nvSpPr>
            <p:spPr>
              <a:xfrm>
                <a:off x="6392989" y="1938247"/>
                <a:ext cx="664584" cy="977337"/>
              </a:xfrm>
              <a:custGeom>
                <a:avLst/>
                <a:gdLst/>
                <a:ahLst/>
                <a:cxnLst/>
                <a:rect l="l" t="t" r="r" b="b"/>
                <a:pathLst>
                  <a:path w="8409" h="12323" extrusionOk="0">
                    <a:moveTo>
                      <a:pt x="6551" y="0"/>
                    </a:moveTo>
                    <a:cubicBezTo>
                      <a:pt x="6375" y="238"/>
                      <a:pt x="6250" y="527"/>
                      <a:pt x="6174" y="816"/>
                    </a:cubicBezTo>
                    <a:cubicBezTo>
                      <a:pt x="5986" y="1694"/>
                      <a:pt x="6300" y="2711"/>
                      <a:pt x="5823" y="3464"/>
                    </a:cubicBezTo>
                    <a:cubicBezTo>
                      <a:pt x="5547" y="3915"/>
                      <a:pt x="5032" y="4166"/>
                      <a:pt x="4543" y="4342"/>
                    </a:cubicBezTo>
                    <a:cubicBezTo>
                      <a:pt x="4041" y="4518"/>
                      <a:pt x="3514" y="4643"/>
                      <a:pt x="3062" y="4919"/>
                    </a:cubicBezTo>
                    <a:cubicBezTo>
                      <a:pt x="2611" y="5183"/>
                      <a:pt x="2222" y="5647"/>
                      <a:pt x="2234" y="6174"/>
                    </a:cubicBezTo>
                    <a:cubicBezTo>
                      <a:pt x="2259" y="6839"/>
                      <a:pt x="2862" y="7479"/>
                      <a:pt x="2585" y="8081"/>
                    </a:cubicBezTo>
                    <a:cubicBezTo>
                      <a:pt x="2397" y="8508"/>
                      <a:pt x="1858" y="8634"/>
                      <a:pt x="1431" y="8834"/>
                    </a:cubicBezTo>
                    <a:cubicBezTo>
                      <a:pt x="603" y="9223"/>
                      <a:pt x="63" y="10039"/>
                      <a:pt x="13" y="10955"/>
                    </a:cubicBezTo>
                    <a:cubicBezTo>
                      <a:pt x="0" y="11319"/>
                      <a:pt x="76" y="11683"/>
                      <a:pt x="226" y="12022"/>
                    </a:cubicBezTo>
                    <a:cubicBezTo>
                      <a:pt x="741" y="12185"/>
                      <a:pt x="1280" y="12285"/>
                      <a:pt x="1820" y="12323"/>
                    </a:cubicBezTo>
                    <a:cubicBezTo>
                      <a:pt x="1770" y="12248"/>
                      <a:pt x="1720" y="12172"/>
                      <a:pt x="1669" y="12085"/>
                    </a:cubicBezTo>
                    <a:cubicBezTo>
                      <a:pt x="1268" y="11319"/>
                      <a:pt x="1331" y="10215"/>
                      <a:pt x="2046" y="9725"/>
                    </a:cubicBezTo>
                    <a:cubicBezTo>
                      <a:pt x="2498" y="9412"/>
                      <a:pt x="3087" y="9412"/>
                      <a:pt x="3614" y="9336"/>
                    </a:cubicBezTo>
                    <a:cubicBezTo>
                      <a:pt x="4154" y="9274"/>
                      <a:pt x="4756" y="9085"/>
                      <a:pt x="4995" y="8596"/>
                    </a:cubicBezTo>
                    <a:cubicBezTo>
                      <a:pt x="5208" y="8157"/>
                      <a:pt x="5058" y="7630"/>
                      <a:pt x="4945" y="7153"/>
                    </a:cubicBezTo>
                    <a:cubicBezTo>
                      <a:pt x="4832" y="6676"/>
                      <a:pt x="4782" y="6111"/>
                      <a:pt x="5120" y="5772"/>
                    </a:cubicBezTo>
                    <a:cubicBezTo>
                      <a:pt x="5337" y="5556"/>
                      <a:pt x="5650" y="5489"/>
                      <a:pt x="5963" y="5489"/>
                    </a:cubicBezTo>
                    <a:cubicBezTo>
                      <a:pt x="6103" y="5489"/>
                      <a:pt x="6243" y="5502"/>
                      <a:pt x="6375" y="5522"/>
                    </a:cubicBezTo>
                    <a:cubicBezTo>
                      <a:pt x="6595" y="5547"/>
                      <a:pt x="6824" y="5581"/>
                      <a:pt x="7047" y="5581"/>
                    </a:cubicBezTo>
                    <a:cubicBezTo>
                      <a:pt x="7269" y="5581"/>
                      <a:pt x="7486" y="5547"/>
                      <a:pt x="7680" y="5434"/>
                    </a:cubicBezTo>
                    <a:cubicBezTo>
                      <a:pt x="8032" y="5220"/>
                      <a:pt x="8207" y="4806"/>
                      <a:pt x="8245" y="4392"/>
                    </a:cubicBezTo>
                    <a:cubicBezTo>
                      <a:pt x="8295" y="3991"/>
                      <a:pt x="8232" y="3576"/>
                      <a:pt x="8232" y="3175"/>
                    </a:cubicBezTo>
                    <a:cubicBezTo>
                      <a:pt x="8207" y="2849"/>
                      <a:pt x="8270" y="2522"/>
                      <a:pt x="8408" y="2234"/>
                    </a:cubicBezTo>
                    <a:cubicBezTo>
                      <a:pt x="7956" y="1368"/>
                      <a:pt x="7329" y="602"/>
                      <a:pt x="6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extLst>
                  <a:ext uri="{FF2B5EF4-FFF2-40B4-BE49-F238E27FC236}">
                    <a16:creationId xmlns:a16="http://schemas.microsoft.com/office/drawing/2014/main" id="{F8AF406B-FDC2-0D0E-E069-90F12E29C42B}"/>
                  </a:ext>
                </a:extLst>
              </p:cNvPr>
              <p:cNvSpPr/>
              <p:nvPr/>
            </p:nvSpPr>
            <p:spPr>
              <a:xfrm>
                <a:off x="6052834" y="1819837"/>
                <a:ext cx="548486" cy="942520"/>
              </a:xfrm>
              <a:custGeom>
                <a:avLst/>
                <a:gdLst/>
                <a:ahLst/>
                <a:cxnLst/>
                <a:rect l="l" t="t" r="r" b="b"/>
                <a:pathLst>
                  <a:path w="6940" h="11884" extrusionOk="0">
                    <a:moveTo>
                      <a:pt x="6523" y="0"/>
                    </a:moveTo>
                    <a:cubicBezTo>
                      <a:pt x="6224" y="0"/>
                      <a:pt x="5926" y="20"/>
                      <a:pt x="5635" y="62"/>
                    </a:cubicBezTo>
                    <a:cubicBezTo>
                      <a:pt x="5384" y="100"/>
                      <a:pt x="5133" y="150"/>
                      <a:pt x="4882" y="213"/>
                    </a:cubicBezTo>
                    <a:cubicBezTo>
                      <a:pt x="4606" y="615"/>
                      <a:pt x="4442" y="1079"/>
                      <a:pt x="4380" y="1568"/>
                    </a:cubicBezTo>
                    <a:cubicBezTo>
                      <a:pt x="4355" y="1970"/>
                      <a:pt x="4392" y="2384"/>
                      <a:pt x="4242" y="2760"/>
                    </a:cubicBezTo>
                    <a:cubicBezTo>
                      <a:pt x="4028" y="3262"/>
                      <a:pt x="3514" y="3589"/>
                      <a:pt x="2987" y="3752"/>
                    </a:cubicBezTo>
                    <a:cubicBezTo>
                      <a:pt x="2472" y="3928"/>
                      <a:pt x="1920" y="3978"/>
                      <a:pt x="1393" y="4166"/>
                    </a:cubicBezTo>
                    <a:cubicBezTo>
                      <a:pt x="879" y="4342"/>
                      <a:pt x="377" y="4680"/>
                      <a:pt x="201" y="5207"/>
                    </a:cubicBezTo>
                    <a:cubicBezTo>
                      <a:pt x="0" y="5785"/>
                      <a:pt x="276" y="6425"/>
                      <a:pt x="565" y="6964"/>
                    </a:cubicBezTo>
                    <a:cubicBezTo>
                      <a:pt x="866" y="7504"/>
                      <a:pt x="1192" y="8081"/>
                      <a:pt x="1117" y="8696"/>
                    </a:cubicBezTo>
                    <a:cubicBezTo>
                      <a:pt x="1067" y="9098"/>
                      <a:pt x="853" y="9449"/>
                      <a:pt x="653" y="9788"/>
                    </a:cubicBezTo>
                    <a:lnTo>
                      <a:pt x="452" y="10102"/>
                    </a:lnTo>
                    <a:cubicBezTo>
                      <a:pt x="791" y="10754"/>
                      <a:pt x="1242" y="11356"/>
                      <a:pt x="1782" y="11883"/>
                    </a:cubicBezTo>
                    <a:cubicBezTo>
                      <a:pt x="1657" y="11256"/>
                      <a:pt x="1782" y="10616"/>
                      <a:pt x="2121" y="10076"/>
                    </a:cubicBezTo>
                    <a:cubicBezTo>
                      <a:pt x="2334" y="9738"/>
                      <a:pt x="2648" y="9449"/>
                      <a:pt x="2748" y="9047"/>
                    </a:cubicBezTo>
                    <a:cubicBezTo>
                      <a:pt x="3012" y="8069"/>
                      <a:pt x="1845" y="7102"/>
                      <a:pt x="2146" y="6124"/>
                    </a:cubicBezTo>
                    <a:cubicBezTo>
                      <a:pt x="2347" y="5484"/>
                      <a:pt x="3075" y="5182"/>
                      <a:pt x="3727" y="5007"/>
                    </a:cubicBezTo>
                    <a:cubicBezTo>
                      <a:pt x="4380" y="4818"/>
                      <a:pt x="5120" y="4593"/>
                      <a:pt x="5396" y="3965"/>
                    </a:cubicBezTo>
                    <a:cubicBezTo>
                      <a:pt x="5685" y="3325"/>
                      <a:pt x="5308" y="2572"/>
                      <a:pt x="5371" y="1857"/>
                    </a:cubicBezTo>
                    <a:cubicBezTo>
                      <a:pt x="5446" y="1016"/>
                      <a:pt x="6162" y="326"/>
                      <a:pt x="6940" y="12"/>
                    </a:cubicBezTo>
                    <a:cubicBezTo>
                      <a:pt x="6801" y="4"/>
                      <a:pt x="6662" y="0"/>
                      <a:pt x="6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a:extLst>
                  <a:ext uri="{FF2B5EF4-FFF2-40B4-BE49-F238E27FC236}">
                    <a16:creationId xmlns:a16="http://schemas.microsoft.com/office/drawing/2014/main" id="{5F0D7827-E75D-BFAF-34A9-3761CF63BFCA}"/>
                  </a:ext>
                </a:extLst>
              </p:cNvPr>
              <p:cNvSpPr/>
              <p:nvPr/>
            </p:nvSpPr>
            <p:spPr>
              <a:xfrm>
                <a:off x="6384059" y="2416089"/>
                <a:ext cx="100213" cy="156717"/>
              </a:xfrm>
              <a:custGeom>
                <a:avLst/>
                <a:gdLst/>
                <a:ahLst/>
                <a:cxnLst/>
                <a:rect l="l" t="t" r="r" b="b"/>
                <a:pathLst>
                  <a:path w="1268" h="1976" extrusionOk="0">
                    <a:moveTo>
                      <a:pt x="837" y="0"/>
                    </a:moveTo>
                    <a:cubicBezTo>
                      <a:pt x="805" y="0"/>
                      <a:pt x="773" y="4"/>
                      <a:pt x="741" y="11"/>
                    </a:cubicBezTo>
                    <a:cubicBezTo>
                      <a:pt x="590" y="61"/>
                      <a:pt x="452" y="149"/>
                      <a:pt x="352" y="275"/>
                    </a:cubicBezTo>
                    <a:cubicBezTo>
                      <a:pt x="113" y="538"/>
                      <a:pt x="0" y="889"/>
                      <a:pt x="51" y="1241"/>
                    </a:cubicBezTo>
                    <a:cubicBezTo>
                      <a:pt x="101" y="1529"/>
                      <a:pt x="314" y="1868"/>
                      <a:pt x="615" y="1956"/>
                    </a:cubicBezTo>
                    <a:cubicBezTo>
                      <a:pt x="658" y="1969"/>
                      <a:pt x="698" y="1976"/>
                      <a:pt x="735" y="1976"/>
                    </a:cubicBezTo>
                    <a:cubicBezTo>
                      <a:pt x="1011" y="1976"/>
                      <a:pt x="1122" y="1633"/>
                      <a:pt x="1155" y="1379"/>
                    </a:cubicBezTo>
                    <a:lnTo>
                      <a:pt x="1230" y="613"/>
                    </a:lnTo>
                    <a:cubicBezTo>
                      <a:pt x="1268" y="463"/>
                      <a:pt x="1243" y="300"/>
                      <a:pt x="1168" y="149"/>
                    </a:cubicBezTo>
                    <a:cubicBezTo>
                      <a:pt x="1087" y="58"/>
                      <a:pt x="966" y="0"/>
                      <a:pt x="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a:extLst>
                  <a:ext uri="{FF2B5EF4-FFF2-40B4-BE49-F238E27FC236}">
                    <a16:creationId xmlns:a16="http://schemas.microsoft.com/office/drawing/2014/main" id="{CD744E80-1FD1-0D72-C5B8-17FDF293657F}"/>
                  </a:ext>
                </a:extLst>
              </p:cNvPr>
              <p:cNvSpPr/>
              <p:nvPr/>
            </p:nvSpPr>
            <p:spPr>
              <a:xfrm>
                <a:off x="6288192" y="2611509"/>
                <a:ext cx="83379" cy="64558"/>
              </a:xfrm>
              <a:custGeom>
                <a:avLst/>
                <a:gdLst/>
                <a:ahLst/>
                <a:cxnLst/>
                <a:rect l="l" t="t" r="r" b="b"/>
                <a:pathLst>
                  <a:path w="1055" h="814" extrusionOk="0">
                    <a:moveTo>
                      <a:pt x="537" y="0"/>
                    </a:moveTo>
                    <a:cubicBezTo>
                      <a:pt x="269" y="0"/>
                      <a:pt x="1" y="267"/>
                      <a:pt x="159" y="584"/>
                    </a:cubicBezTo>
                    <a:cubicBezTo>
                      <a:pt x="234" y="746"/>
                      <a:pt x="368" y="813"/>
                      <a:pt x="503" y="813"/>
                    </a:cubicBezTo>
                    <a:cubicBezTo>
                      <a:pt x="775" y="813"/>
                      <a:pt x="1055" y="543"/>
                      <a:pt x="887" y="232"/>
                    </a:cubicBezTo>
                    <a:cubicBezTo>
                      <a:pt x="807" y="68"/>
                      <a:pt x="672"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a:extLst>
                  <a:ext uri="{FF2B5EF4-FFF2-40B4-BE49-F238E27FC236}">
                    <a16:creationId xmlns:a16="http://schemas.microsoft.com/office/drawing/2014/main" id="{77AEBAE1-48E8-17D0-BF86-157B8005B4EA}"/>
                  </a:ext>
                </a:extLst>
              </p:cNvPr>
              <p:cNvSpPr/>
              <p:nvPr/>
            </p:nvSpPr>
            <p:spPr>
              <a:xfrm>
                <a:off x="6634987" y="2709536"/>
                <a:ext cx="148818" cy="68127"/>
              </a:xfrm>
              <a:custGeom>
                <a:avLst/>
                <a:gdLst/>
                <a:ahLst/>
                <a:cxnLst/>
                <a:rect l="l" t="t" r="r" b="b"/>
                <a:pathLst>
                  <a:path w="1883" h="859" extrusionOk="0">
                    <a:moveTo>
                      <a:pt x="1497" y="0"/>
                    </a:moveTo>
                    <a:cubicBezTo>
                      <a:pt x="1462" y="0"/>
                      <a:pt x="1427" y="5"/>
                      <a:pt x="1393" y="13"/>
                    </a:cubicBezTo>
                    <a:lnTo>
                      <a:pt x="552" y="63"/>
                    </a:lnTo>
                    <a:cubicBezTo>
                      <a:pt x="377" y="76"/>
                      <a:pt x="189" y="101"/>
                      <a:pt x="76" y="239"/>
                    </a:cubicBezTo>
                    <a:cubicBezTo>
                      <a:pt x="0" y="364"/>
                      <a:pt x="13" y="527"/>
                      <a:pt x="113" y="653"/>
                    </a:cubicBezTo>
                    <a:cubicBezTo>
                      <a:pt x="214" y="766"/>
                      <a:pt x="352" y="841"/>
                      <a:pt x="502" y="854"/>
                    </a:cubicBezTo>
                    <a:cubicBezTo>
                      <a:pt x="538" y="857"/>
                      <a:pt x="574" y="858"/>
                      <a:pt x="611" y="858"/>
                    </a:cubicBezTo>
                    <a:cubicBezTo>
                      <a:pt x="729" y="858"/>
                      <a:pt x="852" y="842"/>
                      <a:pt x="967" y="804"/>
                    </a:cubicBezTo>
                    <a:cubicBezTo>
                      <a:pt x="1130" y="766"/>
                      <a:pt x="1293" y="778"/>
                      <a:pt x="1456" y="741"/>
                    </a:cubicBezTo>
                    <a:cubicBezTo>
                      <a:pt x="1607" y="703"/>
                      <a:pt x="1732" y="603"/>
                      <a:pt x="1807" y="465"/>
                    </a:cubicBezTo>
                    <a:cubicBezTo>
                      <a:pt x="1883" y="314"/>
                      <a:pt x="1832" y="151"/>
                      <a:pt x="1707" y="51"/>
                    </a:cubicBezTo>
                    <a:cubicBezTo>
                      <a:pt x="1640" y="17"/>
                      <a:pt x="1568" y="0"/>
                      <a:pt x="1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a:extLst>
                  <a:ext uri="{FF2B5EF4-FFF2-40B4-BE49-F238E27FC236}">
                    <a16:creationId xmlns:a16="http://schemas.microsoft.com/office/drawing/2014/main" id="{1E507B9A-221A-E8D2-B3E8-5E57161B6D6F}"/>
                  </a:ext>
                </a:extLst>
              </p:cNvPr>
              <p:cNvSpPr/>
              <p:nvPr/>
            </p:nvSpPr>
            <p:spPr>
              <a:xfrm>
                <a:off x="6882912" y="2418310"/>
                <a:ext cx="128981" cy="123327"/>
              </a:xfrm>
              <a:custGeom>
                <a:avLst/>
                <a:gdLst/>
                <a:ahLst/>
                <a:cxnLst/>
                <a:rect l="l" t="t" r="r" b="b"/>
                <a:pathLst>
                  <a:path w="1632" h="1555" extrusionOk="0">
                    <a:moveTo>
                      <a:pt x="734" y="0"/>
                    </a:moveTo>
                    <a:cubicBezTo>
                      <a:pt x="595" y="0"/>
                      <a:pt x="462" y="39"/>
                      <a:pt x="352" y="109"/>
                    </a:cubicBezTo>
                    <a:cubicBezTo>
                      <a:pt x="113" y="297"/>
                      <a:pt x="1" y="598"/>
                      <a:pt x="76" y="887"/>
                    </a:cubicBezTo>
                    <a:cubicBezTo>
                      <a:pt x="173" y="1276"/>
                      <a:pt x="532" y="1555"/>
                      <a:pt x="889" y="1555"/>
                    </a:cubicBezTo>
                    <a:cubicBezTo>
                      <a:pt x="1085" y="1555"/>
                      <a:pt x="1280" y="1471"/>
                      <a:pt x="1431" y="1276"/>
                    </a:cubicBezTo>
                    <a:cubicBezTo>
                      <a:pt x="1607" y="1037"/>
                      <a:pt x="1632" y="723"/>
                      <a:pt x="1506" y="472"/>
                    </a:cubicBezTo>
                    <a:cubicBezTo>
                      <a:pt x="1381" y="209"/>
                      <a:pt x="1130" y="33"/>
                      <a:pt x="841" y="8"/>
                    </a:cubicBezTo>
                    <a:cubicBezTo>
                      <a:pt x="805" y="3"/>
                      <a:pt x="770" y="0"/>
                      <a:pt x="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a:extLst>
                  <a:ext uri="{FF2B5EF4-FFF2-40B4-BE49-F238E27FC236}">
                    <a16:creationId xmlns:a16="http://schemas.microsoft.com/office/drawing/2014/main" id="{89BD746C-8A6F-B52F-463D-6CB33E64D2C8}"/>
                  </a:ext>
                </a:extLst>
              </p:cNvPr>
              <p:cNvSpPr/>
              <p:nvPr/>
            </p:nvSpPr>
            <p:spPr>
              <a:xfrm>
                <a:off x="6535801" y="1905967"/>
                <a:ext cx="157749" cy="222385"/>
              </a:xfrm>
              <a:custGeom>
                <a:avLst/>
                <a:gdLst/>
                <a:ahLst/>
                <a:cxnLst/>
                <a:rect l="l" t="t" r="r" b="b"/>
                <a:pathLst>
                  <a:path w="1996" h="2804" extrusionOk="0">
                    <a:moveTo>
                      <a:pt x="1164" y="0"/>
                    </a:moveTo>
                    <a:cubicBezTo>
                      <a:pt x="836" y="0"/>
                      <a:pt x="520" y="159"/>
                      <a:pt x="327" y="420"/>
                    </a:cubicBezTo>
                    <a:cubicBezTo>
                      <a:pt x="101" y="708"/>
                      <a:pt x="0" y="1060"/>
                      <a:pt x="13" y="1423"/>
                    </a:cubicBezTo>
                    <a:cubicBezTo>
                      <a:pt x="38" y="1674"/>
                      <a:pt x="88" y="1938"/>
                      <a:pt x="164" y="2176"/>
                    </a:cubicBezTo>
                    <a:cubicBezTo>
                      <a:pt x="176" y="2340"/>
                      <a:pt x="226" y="2503"/>
                      <a:pt x="302" y="2641"/>
                    </a:cubicBezTo>
                    <a:cubicBezTo>
                      <a:pt x="387" y="2757"/>
                      <a:pt x="485" y="2803"/>
                      <a:pt x="585" y="2803"/>
                    </a:cubicBezTo>
                    <a:cubicBezTo>
                      <a:pt x="852" y="2803"/>
                      <a:pt x="1137" y="2474"/>
                      <a:pt x="1255" y="2264"/>
                    </a:cubicBezTo>
                    <a:cubicBezTo>
                      <a:pt x="1406" y="2013"/>
                      <a:pt x="1544" y="1762"/>
                      <a:pt x="1695" y="1511"/>
                    </a:cubicBezTo>
                    <a:cubicBezTo>
                      <a:pt x="1858" y="1260"/>
                      <a:pt x="1996" y="984"/>
                      <a:pt x="1971" y="696"/>
                    </a:cubicBezTo>
                    <a:cubicBezTo>
                      <a:pt x="1920" y="332"/>
                      <a:pt x="1632" y="43"/>
                      <a:pt x="1268" y="5"/>
                    </a:cubicBezTo>
                    <a:cubicBezTo>
                      <a:pt x="1233" y="2"/>
                      <a:pt x="1198" y="0"/>
                      <a:pt x="1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a:extLst>
                  <a:ext uri="{FF2B5EF4-FFF2-40B4-BE49-F238E27FC236}">
                    <a16:creationId xmlns:a16="http://schemas.microsoft.com/office/drawing/2014/main" id="{C8889F05-6DED-F802-C94A-0714AA14F092}"/>
                  </a:ext>
                </a:extLst>
              </p:cNvPr>
              <p:cNvSpPr/>
              <p:nvPr/>
            </p:nvSpPr>
            <p:spPr>
              <a:xfrm>
                <a:off x="6673476" y="2082432"/>
                <a:ext cx="97842" cy="66224"/>
              </a:xfrm>
              <a:custGeom>
                <a:avLst/>
                <a:gdLst/>
                <a:ahLst/>
                <a:cxnLst/>
                <a:rect l="l" t="t" r="r" b="b"/>
                <a:pathLst>
                  <a:path w="1238" h="835" extrusionOk="0">
                    <a:moveTo>
                      <a:pt x="661" y="1"/>
                    </a:moveTo>
                    <a:cubicBezTo>
                      <a:pt x="461" y="1"/>
                      <a:pt x="286" y="112"/>
                      <a:pt x="191" y="290"/>
                    </a:cubicBezTo>
                    <a:cubicBezTo>
                      <a:pt x="0" y="677"/>
                      <a:pt x="202" y="834"/>
                      <a:pt x="462" y="834"/>
                    </a:cubicBezTo>
                    <a:cubicBezTo>
                      <a:pt x="800" y="834"/>
                      <a:pt x="1238" y="566"/>
                      <a:pt x="1032" y="190"/>
                    </a:cubicBezTo>
                    <a:cubicBezTo>
                      <a:pt x="956" y="64"/>
                      <a:pt x="831" y="2"/>
                      <a:pt x="693" y="2"/>
                    </a:cubicBezTo>
                    <a:cubicBezTo>
                      <a:pt x="682" y="1"/>
                      <a:pt x="671" y="1"/>
                      <a:pt x="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a:extLst>
                  <a:ext uri="{FF2B5EF4-FFF2-40B4-BE49-F238E27FC236}">
                    <a16:creationId xmlns:a16="http://schemas.microsoft.com/office/drawing/2014/main" id="{B5D98E52-142E-E742-F8DA-4F50F9EF527D}"/>
                  </a:ext>
                </a:extLst>
              </p:cNvPr>
              <p:cNvSpPr/>
              <p:nvPr/>
            </p:nvSpPr>
            <p:spPr>
              <a:xfrm>
                <a:off x="6071643" y="1819599"/>
                <a:ext cx="1121787" cy="973610"/>
              </a:xfrm>
              <a:custGeom>
                <a:avLst/>
                <a:gdLst/>
                <a:ahLst/>
                <a:cxnLst/>
                <a:rect l="l" t="t" r="r" b="b"/>
                <a:pathLst>
                  <a:path w="14194" h="12276" extrusionOk="0">
                    <a:moveTo>
                      <a:pt x="6360" y="0"/>
                    </a:moveTo>
                    <a:cubicBezTo>
                      <a:pt x="3727" y="0"/>
                      <a:pt x="1161" y="1507"/>
                      <a:pt x="1" y="4169"/>
                    </a:cubicBezTo>
                    <a:cubicBezTo>
                      <a:pt x="1319" y="3092"/>
                      <a:pt x="2850" y="2601"/>
                      <a:pt x="4352" y="2601"/>
                    </a:cubicBezTo>
                    <a:cubicBezTo>
                      <a:pt x="7608" y="2601"/>
                      <a:pt x="10725" y="4911"/>
                      <a:pt x="11232" y="8561"/>
                    </a:cubicBezTo>
                    <a:cubicBezTo>
                      <a:pt x="11407" y="9828"/>
                      <a:pt x="11232" y="11108"/>
                      <a:pt x="10730" y="12275"/>
                    </a:cubicBezTo>
                    <a:cubicBezTo>
                      <a:pt x="14193" y="9439"/>
                      <a:pt x="14093" y="4106"/>
                      <a:pt x="10517" y="1408"/>
                    </a:cubicBezTo>
                    <a:cubicBezTo>
                      <a:pt x="9257" y="450"/>
                      <a:pt x="7799" y="0"/>
                      <a:pt x="636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a:extLst>
                  <a:ext uri="{FF2B5EF4-FFF2-40B4-BE49-F238E27FC236}">
                    <a16:creationId xmlns:a16="http://schemas.microsoft.com/office/drawing/2014/main" id="{ADC4E58D-061F-E3D1-2147-CC9A5D0EA724}"/>
                  </a:ext>
                </a:extLst>
              </p:cNvPr>
              <p:cNvSpPr/>
              <p:nvPr/>
            </p:nvSpPr>
            <p:spPr>
              <a:xfrm>
                <a:off x="5351657" y="2136284"/>
                <a:ext cx="2444791" cy="465867"/>
              </a:xfrm>
              <a:custGeom>
                <a:avLst/>
                <a:gdLst/>
                <a:ahLst/>
                <a:cxnLst/>
                <a:rect l="l" t="t" r="r" b="b"/>
                <a:pathLst>
                  <a:path w="30934" h="5874" extrusionOk="0">
                    <a:moveTo>
                      <a:pt x="26441" y="0"/>
                    </a:moveTo>
                    <a:cubicBezTo>
                      <a:pt x="25119" y="0"/>
                      <a:pt x="23550" y="67"/>
                      <a:pt x="21810" y="201"/>
                    </a:cubicBezTo>
                    <a:cubicBezTo>
                      <a:pt x="19790" y="352"/>
                      <a:pt x="17543" y="590"/>
                      <a:pt x="15184" y="929"/>
                    </a:cubicBezTo>
                    <a:cubicBezTo>
                      <a:pt x="12825" y="1255"/>
                      <a:pt x="10591" y="1632"/>
                      <a:pt x="8609" y="2033"/>
                    </a:cubicBezTo>
                    <a:cubicBezTo>
                      <a:pt x="3476" y="3075"/>
                      <a:pt x="0" y="4267"/>
                      <a:pt x="113" y="5070"/>
                    </a:cubicBezTo>
                    <a:cubicBezTo>
                      <a:pt x="180" y="5605"/>
                      <a:pt x="1842" y="5873"/>
                      <a:pt x="4489" y="5873"/>
                    </a:cubicBezTo>
                    <a:cubicBezTo>
                      <a:pt x="5813" y="5873"/>
                      <a:pt x="7383" y="5806"/>
                      <a:pt x="9123" y="5672"/>
                    </a:cubicBezTo>
                    <a:cubicBezTo>
                      <a:pt x="9035" y="5459"/>
                      <a:pt x="8947" y="5246"/>
                      <a:pt x="8885" y="5032"/>
                    </a:cubicBezTo>
                    <a:cubicBezTo>
                      <a:pt x="8400" y="5050"/>
                      <a:pt x="7946" y="5060"/>
                      <a:pt x="7526" y="5060"/>
                    </a:cubicBezTo>
                    <a:cubicBezTo>
                      <a:pt x="5616" y="5060"/>
                      <a:pt x="4416" y="4871"/>
                      <a:pt x="4355" y="4480"/>
                    </a:cubicBezTo>
                    <a:cubicBezTo>
                      <a:pt x="4292" y="4016"/>
                      <a:pt x="5948" y="3351"/>
                      <a:pt x="8558" y="2723"/>
                    </a:cubicBezTo>
                    <a:cubicBezTo>
                      <a:pt x="10403" y="2272"/>
                      <a:pt x="12725" y="1832"/>
                      <a:pt x="15260" y="1481"/>
                    </a:cubicBezTo>
                    <a:cubicBezTo>
                      <a:pt x="17794" y="1130"/>
                      <a:pt x="20154" y="916"/>
                      <a:pt x="22048" y="841"/>
                    </a:cubicBezTo>
                    <a:cubicBezTo>
                      <a:pt x="22533" y="823"/>
                      <a:pt x="22987" y="814"/>
                      <a:pt x="23407" y="814"/>
                    </a:cubicBezTo>
                    <a:cubicBezTo>
                      <a:pt x="25317" y="814"/>
                      <a:pt x="26515" y="1002"/>
                      <a:pt x="26566" y="1393"/>
                    </a:cubicBezTo>
                    <a:cubicBezTo>
                      <a:pt x="26629" y="1870"/>
                      <a:pt x="24985" y="2523"/>
                      <a:pt x="22362" y="3163"/>
                    </a:cubicBezTo>
                    <a:cubicBezTo>
                      <a:pt x="22362" y="3388"/>
                      <a:pt x="22337" y="3614"/>
                      <a:pt x="22312" y="3840"/>
                    </a:cubicBezTo>
                    <a:cubicBezTo>
                      <a:pt x="27444" y="2799"/>
                      <a:pt x="30933" y="1607"/>
                      <a:pt x="30820" y="803"/>
                    </a:cubicBezTo>
                    <a:cubicBezTo>
                      <a:pt x="30745" y="268"/>
                      <a:pt x="29086" y="0"/>
                      <a:pt x="26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 name="Google Shape;468;p31">
            <a:extLst>
              <a:ext uri="{FF2B5EF4-FFF2-40B4-BE49-F238E27FC236}">
                <a16:creationId xmlns:a16="http://schemas.microsoft.com/office/drawing/2014/main" id="{C09275F1-2E00-B49C-D8DA-8B2353BF4A9F}"/>
              </a:ext>
            </a:extLst>
          </p:cNvPr>
          <p:cNvGrpSpPr/>
          <p:nvPr/>
        </p:nvGrpSpPr>
        <p:grpSpPr>
          <a:xfrm>
            <a:off x="5068357" y="2522965"/>
            <a:ext cx="1033822" cy="914395"/>
            <a:chOff x="5732332" y="2607090"/>
            <a:chExt cx="1033822" cy="914395"/>
          </a:xfrm>
        </p:grpSpPr>
        <p:sp>
          <p:nvSpPr>
            <p:cNvPr id="469" name="Google Shape;469;p31">
              <a:extLst>
                <a:ext uri="{FF2B5EF4-FFF2-40B4-BE49-F238E27FC236}">
                  <a16:creationId xmlns:a16="http://schemas.microsoft.com/office/drawing/2014/main" id="{444096F4-824A-F67D-CCC0-026CF90FCDEE}"/>
                </a:ext>
              </a:extLst>
            </p:cNvPr>
            <p:cNvSpPr/>
            <p:nvPr/>
          </p:nvSpPr>
          <p:spPr>
            <a:xfrm>
              <a:off x="5779540" y="2609119"/>
              <a:ext cx="925943" cy="910337"/>
            </a:xfrm>
            <a:custGeom>
              <a:avLst/>
              <a:gdLst/>
              <a:ahLst/>
              <a:cxnLst/>
              <a:rect l="l" t="t" r="r" b="b"/>
              <a:pathLst>
                <a:path w="12600" h="12562" extrusionOk="0">
                  <a:moveTo>
                    <a:pt x="5886" y="0"/>
                  </a:moveTo>
                  <a:cubicBezTo>
                    <a:pt x="5798" y="0"/>
                    <a:pt x="5710" y="13"/>
                    <a:pt x="5622" y="25"/>
                  </a:cubicBezTo>
                  <a:lnTo>
                    <a:pt x="5560" y="38"/>
                  </a:lnTo>
                  <a:cubicBezTo>
                    <a:pt x="5472" y="38"/>
                    <a:pt x="5384" y="51"/>
                    <a:pt x="5296" y="63"/>
                  </a:cubicBezTo>
                  <a:lnTo>
                    <a:pt x="5258" y="76"/>
                  </a:lnTo>
                  <a:cubicBezTo>
                    <a:pt x="5158" y="88"/>
                    <a:pt x="5070" y="101"/>
                    <a:pt x="4982" y="126"/>
                  </a:cubicBezTo>
                  <a:lnTo>
                    <a:pt x="4957" y="126"/>
                  </a:lnTo>
                  <a:cubicBezTo>
                    <a:pt x="4857" y="151"/>
                    <a:pt x="4756" y="164"/>
                    <a:pt x="4669" y="189"/>
                  </a:cubicBezTo>
                  <a:lnTo>
                    <a:pt x="4656" y="189"/>
                  </a:lnTo>
                  <a:cubicBezTo>
                    <a:pt x="4355" y="276"/>
                    <a:pt x="4054" y="377"/>
                    <a:pt x="3765" y="502"/>
                  </a:cubicBezTo>
                  <a:cubicBezTo>
                    <a:pt x="3376" y="678"/>
                    <a:pt x="3012" y="879"/>
                    <a:pt x="2661" y="1117"/>
                  </a:cubicBezTo>
                  <a:cubicBezTo>
                    <a:pt x="2234" y="1418"/>
                    <a:pt x="1845" y="1782"/>
                    <a:pt x="1506" y="2171"/>
                  </a:cubicBezTo>
                  <a:lnTo>
                    <a:pt x="1506" y="2184"/>
                  </a:lnTo>
                  <a:cubicBezTo>
                    <a:pt x="1393" y="2309"/>
                    <a:pt x="1280" y="2447"/>
                    <a:pt x="1180" y="2585"/>
                  </a:cubicBezTo>
                  <a:cubicBezTo>
                    <a:pt x="891" y="3000"/>
                    <a:pt x="640" y="3439"/>
                    <a:pt x="452" y="3903"/>
                  </a:cubicBezTo>
                  <a:cubicBezTo>
                    <a:pt x="402" y="4016"/>
                    <a:pt x="364" y="4129"/>
                    <a:pt x="327" y="4242"/>
                  </a:cubicBezTo>
                  <a:cubicBezTo>
                    <a:pt x="327" y="4254"/>
                    <a:pt x="314" y="4280"/>
                    <a:pt x="302" y="4292"/>
                  </a:cubicBezTo>
                  <a:cubicBezTo>
                    <a:pt x="264" y="4405"/>
                    <a:pt x="239" y="4518"/>
                    <a:pt x="201" y="4631"/>
                  </a:cubicBezTo>
                  <a:lnTo>
                    <a:pt x="201" y="4656"/>
                  </a:lnTo>
                  <a:cubicBezTo>
                    <a:pt x="176" y="4782"/>
                    <a:pt x="138" y="4907"/>
                    <a:pt x="113" y="5032"/>
                  </a:cubicBezTo>
                  <a:lnTo>
                    <a:pt x="113" y="5070"/>
                  </a:lnTo>
                  <a:cubicBezTo>
                    <a:pt x="101" y="5183"/>
                    <a:pt x="76" y="5296"/>
                    <a:pt x="63" y="5409"/>
                  </a:cubicBezTo>
                  <a:lnTo>
                    <a:pt x="51" y="5509"/>
                  </a:lnTo>
                  <a:cubicBezTo>
                    <a:pt x="38" y="5597"/>
                    <a:pt x="26" y="5698"/>
                    <a:pt x="26" y="5785"/>
                  </a:cubicBezTo>
                  <a:cubicBezTo>
                    <a:pt x="26" y="5823"/>
                    <a:pt x="26" y="5861"/>
                    <a:pt x="13" y="5898"/>
                  </a:cubicBezTo>
                  <a:cubicBezTo>
                    <a:pt x="13" y="6024"/>
                    <a:pt x="0" y="6149"/>
                    <a:pt x="0" y="6275"/>
                  </a:cubicBezTo>
                  <a:cubicBezTo>
                    <a:pt x="0" y="7254"/>
                    <a:pt x="226" y="8207"/>
                    <a:pt x="666" y="9086"/>
                  </a:cubicBezTo>
                  <a:lnTo>
                    <a:pt x="691" y="9136"/>
                  </a:lnTo>
                  <a:cubicBezTo>
                    <a:pt x="741" y="9236"/>
                    <a:pt x="791" y="9324"/>
                    <a:pt x="841" y="9412"/>
                  </a:cubicBezTo>
                  <a:lnTo>
                    <a:pt x="866" y="9462"/>
                  </a:lnTo>
                  <a:cubicBezTo>
                    <a:pt x="929" y="9563"/>
                    <a:pt x="992" y="9663"/>
                    <a:pt x="1055" y="9763"/>
                  </a:cubicBezTo>
                  <a:cubicBezTo>
                    <a:pt x="1193" y="9964"/>
                    <a:pt x="1331" y="10165"/>
                    <a:pt x="1494" y="10353"/>
                  </a:cubicBezTo>
                  <a:lnTo>
                    <a:pt x="1519" y="10378"/>
                  </a:lnTo>
                  <a:cubicBezTo>
                    <a:pt x="1594" y="10466"/>
                    <a:pt x="1669" y="10541"/>
                    <a:pt x="1745" y="10617"/>
                  </a:cubicBezTo>
                  <a:lnTo>
                    <a:pt x="1770" y="10654"/>
                  </a:lnTo>
                  <a:cubicBezTo>
                    <a:pt x="2749" y="11671"/>
                    <a:pt x="4041" y="12323"/>
                    <a:pt x="5447" y="12512"/>
                  </a:cubicBezTo>
                  <a:lnTo>
                    <a:pt x="5459" y="12512"/>
                  </a:lnTo>
                  <a:cubicBezTo>
                    <a:pt x="5547" y="12524"/>
                    <a:pt x="5635" y="12537"/>
                    <a:pt x="5723" y="12549"/>
                  </a:cubicBezTo>
                  <a:lnTo>
                    <a:pt x="5798" y="12549"/>
                  </a:lnTo>
                  <a:cubicBezTo>
                    <a:pt x="5861" y="12549"/>
                    <a:pt x="5936" y="12562"/>
                    <a:pt x="5999" y="12562"/>
                  </a:cubicBezTo>
                  <a:lnTo>
                    <a:pt x="6300" y="12562"/>
                  </a:lnTo>
                  <a:cubicBezTo>
                    <a:pt x="6400" y="12562"/>
                    <a:pt x="6538" y="12562"/>
                    <a:pt x="6664" y="12549"/>
                  </a:cubicBezTo>
                  <a:lnTo>
                    <a:pt x="6777" y="12537"/>
                  </a:lnTo>
                  <a:cubicBezTo>
                    <a:pt x="6852" y="12537"/>
                    <a:pt x="6927" y="12524"/>
                    <a:pt x="7015" y="12524"/>
                  </a:cubicBezTo>
                  <a:lnTo>
                    <a:pt x="7153" y="12499"/>
                  </a:lnTo>
                  <a:lnTo>
                    <a:pt x="7266" y="12486"/>
                  </a:lnTo>
                  <a:lnTo>
                    <a:pt x="7379" y="12474"/>
                  </a:lnTo>
                  <a:lnTo>
                    <a:pt x="7505" y="12449"/>
                  </a:lnTo>
                  <a:cubicBezTo>
                    <a:pt x="7580" y="12436"/>
                    <a:pt x="7655" y="12411"/>
                    <a:pt x="7731" y="12399"/>
                  </a:cubicBezTo>
                  <a:lnTo>
                    <a:pt x="7843" y="12374"/>
                  </a:lnTo>
                  <a:cubicBezTo>
                    <a:pt x="7944" y="12348"/>
                    <a:pt x="8057" y="12311"/>
                    <a:pt x="8170" y="12286"/>
                  </a:cubicBezTo>
                  <a:cubicBezTo>
                    <a:pt x="8283" y="12248"/>
                    <a:pt x="8383" y="12210"/>
                    <a:pt x="8496" y="12173"/>
                  </a:cubicBezTo>
                  <a:lnTo>
                    <a:pt x="8571" y="12135"/>
                  </a:lnTo>
                  <a:cubicBezTo>
                    <a:pt x="8659" y="12110"/>
                    <a:pt x="8734" y="12072"/>
                    <a:pt x="8810" y="12035"/>
                  </a:cubicBezTo>
                  <a:lnTo>
                    <a:pt x="8910" y="11997"/>
                  </a:lnTo>
                  <a:cubicBezTo>
                    <a:pt x="8985" y="11959"/>
                    <a:pt x="9073" y="11922"/>
                    <a:pt x="9136" y="11884"/>
                  </a:cubicBezTo>
                  <a:lnTo>
                    <a:pt x="9224" y="11846"/>
                  </a:lnTo>
                  <a:cubicBezTo>
                    <a:pt x="9299" y="11809"/>
                    <a:pt x="9374" y="11759"/>
                    <a:pt x="9450" y="11721"/>
                  </a:cubicBezTo>
                  <a:lnTo>
                    <a:pt x="9525" y="11683"/>
                  </a:lnTo>
                  <a:cubicBezTo>
                    <a:pt x="9713" y="11558"/>
                    <a:pt x="9914" y="11432"/>
                    <a:pt x="10102" y="11294"/>
                  </a:cubicBezTo>
                  <a:lnTo>
                    <a:pt x="10127" y="11269"/>
                  </a:lnTo>
                  <a:cubicBezTo>
                    <a:pt x="10203" y="11207"/>
                    <a:pt x="10278" y="11144"/>
                    <a:pt x="10366" y="11068"/>
                  </a:cubicBezTo>
                  <a:lnTo>
                    <a:pt x="10416" y="11031"/>
                  </a:lnTo>
                  <a:cubicBezTo>
                    <a:pt x="10491" y="10968"/>
                    <a:pt x="10554" y="10905"/>
                    <a:pt x="10629" y="10843"/>
                  </a:cubicBezTo>
                  <a:lnTo>
                    <a:pt x="10680" y="10792"/>
                  </a:lnTo>
                  <a:cubicBezTo>
                    <a:pt x="10742" y="10730"/>
                    <a:pt x="10818" y="10654"/>
                    <a:pt x="10880" y="10579"/>
                  </a:cubicBezTo>
                  <a:lnTo>
                    <a:pt x="10918" y="10541"/>
                  </a:lnTo>
                  <a:cubicBezTo>
                    <a:pt x="11144" y="10303"/>
                    <a:pt x="11345" y="10052"/>
                    <a:pt x="11520" y="9788"/>
                  </a:cubicBezTo>
                  <a:cubicBezTo>
                    <a:pt x="11583" y="9701"/>
                    <a:pt x="11633" y="9613"/>
                    <a:pt x="11683" y="9525"/>
                  </a:cubicBezTo>
                  <a:cubicBezTo>
                    <a:pt x="11784" y="9349"/>
                    <a:pt x="11884" y="9174"/>
                    <a:pt x="11972" y="8998"/>
                  </a:cubicBezTo>
                  <a:cubicBezTo>
                    <a:pt x="12022" y="8898"/>
                    <a:pt x="12060" y="8810"/>
                    <a:pt x="12098" y="8709"/>
                  </a:cubicBezTo>
                  <a:cubicBezTo>
                    <a:pt x="12173" y="8521"/>
                    <a:pt x="12261" y="8333"/>
                    <a:pt x="12311" y="8132"/>
                  </a:cubicBezTo>
                  <a:cubicBezTo>
                    <a:pt x="12374" y="7931"/>
                    <a:pt x="12424" y="7730"/>
                    <a:pt x="12461" y="7530"/>
                  </a:cubicBezTo>
                  <a:cubicBezTo>
                    <a:pt x="12512" y="7329"/>
                    <a:pt x="12537" y="7116"/>
                    <a:pt x="12562" y="6902"/>
                  </a:cubicBezTo>
                  <a:cubicBezTo>
                    <a:pt x="12587" y="6689"/>
                    <a:pt x="12599" y="6476"/>
                    <a:pt x="12599" y="6262"/>
                  </a:cubicBezTo>
                  <a:cubicBezTo>
                    <a:pt x="12587" y="6187"/>
                    <a:pt x="12587" y="6099"/>
                    <a:pt x="12574" y="5999"/>
                  </a:cubicBezTo>
                  <a:lnTo>
                    <a:pt x="12574" y="5898"/>
                  </a:lnTo>
                  <a:cubicBezTo>
                    <a:pt x="12574" y="5836"/>
                    <a:pt x="12574" y="5773"/>
                    <a:pt x="12562" y="5710"/>
                  </a:cubicBezTo>
                  <a:cubicBezTo>
                    <a:pt x="12549" y="5660"/>
                    <a:pt x="12562" y="5635"/>
                    <a:pt x="12549" y="5597"/>
                  </a:cubicBezTo>
                  <a:cubicBezTo>
                    <a:pt x="12549" y="5522"/>
                    <a:pt x="12537" y="5434"/>
                    <a:pt x="12524" y="5359"/>
                  </a:cubicBezTo>
                  <a:cubicBezTo>
                    <a:pt x="12461" y="4907"/>
                    <a:pt x="12349" y="4480"/>
                    <a:pt x="12185" y="4054"/>
                  </a:cubicBezTo>
                  <a:cubicBezTo>
                    <a:pt x="12148" y="3953"/>
                    <a:pt x="12110" y="3853"/>
                    <a:pt x="12060" y="3752"/>
                  </a:cubicBezTo>
                  <a:lnTo>
                    <a:pt x="12047" y="3740"/>
                  </a:lnTo>
                  <a:cubicBezTo>
                    <a:pt x="12010" y="3640"/>
                    <a:pt x="11972" y="3552"/>
                    <a:pt x="11922" y="3451"/>
                  </a:cubicBezTo>
                  <a:lnTo>
                    <a:pt x="11909" y="3439"/>
                  </a:lnTo>
                  <a:cubicBezTo>
                    <a:pt x="11859" y="3338"/>
                    <a:pt x="11809" y="3251"/>
                    <a:pt x="11759" y="3163"/>
                  </a:cubicBezTo>
                  <a:lnTo>
                    <a:pt x="11759" y="3150"/>
                  </a:lnTo>
                  <a:cubicBezTo>
                    <a:pt x="11696" y="3050"/>
                    <a:pt x="11646" y="2962"/>
                    <a:pt x="11583" y="2874"/>
                  </a:cubicBezTo>
                  <a:cubicBezTo>
                    <a:pt x="11119" y="2159"/>
                    <a:pt x="10516" y="1544"/>
                    <a:pt x="9826" y="1067"/>
                  </a:cubicBezTo>
                  <a:lnTo>
                    <a:pt x="9726" y="1004"/>
                  </a:lnTo>
                  <a:cubicBezTo>
                    <a:pt x="9688" y="979"/>
                    <a:pt x="9638" y="954"/>
                    <a:pt x="9600" y="929"/>
                  </a:cubicBezTo>
                  <a:lnTo>
                    <a:pt x="9487" y="854"/>
                  </a:lnTo>
                  <a:lnTo>
                    <a:pt x="9349" y="778"/>
                  </a:lnTo>
                  <a:lnTo>
                    <a:pt x="9249" y="728"/>
                  </a:lnTo>
                  <a:cubicBezTo>
                    <a:pt x="9174" y="691"/>
                    <a:pt x="9111" y="653"/>
                    <a:pt x="9036" y="615"/>
                  </a:cubicBezTo>
                  <a:lnTo>
                    <a:pt x="8935" y="565"/>
                  </a:lnTo>
                  <a:lnTo>
                    <a:pt x="8785" y="490"/>
                  </a:lnTo>
                  <a:lnTo>
                    <a:pt x="8672" y="452"/>
                  </a:lnTo>
                  <a:lnTo>
                    <a:pt x="8521" y="389"/>
                  </a:lnTo>
                  <a:lnTo>
                    <a:pt x="8421" y="352"/>
                  </a:lnTo>
                  <a:cubicBezTo>
                    <a:pt x="8333" y="327"/>
                    <a:pt x="8258" y="289"/>
                    <a:pt x="8170" y="264"/>
                  </a:cubicBezTo>
                  <a:lnTo>
                    <a:pt x="8107" y="251"/>
                  </a:lnTo>
                  <a:lnTo>
                    <a:pt x="7894" y="189"/>
                  </a:lnTo>
                  <a:lnTo>
                    <a:pt x="7806" y="164"/>
                  </a:lnTo>
                  <a:lnTo>
                    <a:pt x="7618" y="126"/>
                  </a:lnTo>
                  <a:lnTo>
                    <a:pt x="7530" y="101"/>
                  </a:lnTo>
                  <a:cubicBezTo>
                    <a:pt x="7429" y="88"/>
                    <a:pt x="7342" y="63"/>
                    <a:pt x="7254" y="51"/>
                  </a:cubicBezTo>
                  <a:lnTo>
                    <a:pt x="7216" y="51"/>
                  </a:lnTo>
                  <a:cubicBezTo>
                    <a:pt x="7141" y="38"/>
                    <a:pt x="7053" y="25"/>
                    <a:pt x="6965" y="25"/>
                  </a:cubicBezTo>
                  <a:lnTo>
                    <a:pt x="6877" y="25"/>
                  </a:lnTo>
                  <a:lnTo>
                    <a:pt x="6664" y="0"/>
                  </a:ln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1">
              <a:extLst>
                <a:ext uri="{FF2B5EF4-FFF2-40B4-BE49-F238E27FC236}">
                  <a16:creationId xmlns:a16="http://schemas.microsoft.com/office/drawing/2014/main" id="{8579420F-3905-6AAB-E5D0-710D42F863C6}"/>
                </a:ext>
              </a:extLst>
            </p:cNvPr>
            <p:cNvGrpSpPr/>
            <p:nvPr/>
          </p:nvGrpSpPr>
          <p:grpSpPr>
            <a:xfrm rot="10800000">
              <a:off x="5732332" y="2607090"/>
              <a:ext cx="1033822" cy="914395"/>
              <a:chOff x="4790309" y="2683901"/>
              <a:chExt cx="1033822" cy="914395"/>
            </a:xfrm>
          </p:grpSpPr>
          <p:sp>
            <p:nvSpPr>
              <p:cNvPr id="471" name="Google Shape;471;p31">
                <a:extLst>
                  <a:ext uri="{FF2B5EF4-FFF2-40B4-BE49-F238E27FC236}">
                    <a16:creationId xmlns:a16="http://schemas.microsoft.com/office/drawing/2014/main" id="{9C09976B-6E9A-DB9D-FF5B-4E524FCF0169}"/>
                  </a:ext>
                </a:extLst>
              </p:cNvPr>
              <p:cNvSpPr/>
              <p:nvPr/>
            </p:nvSpPr>
            <p:spPr>
              <a:xfrm>
                <a:off x="4804125" y="2684626"/>
                <a:ext cx="1020007" cy="913308"/>
              </a:xfrm>
              <a:custGeom>
                <a:avLst/>
                <a:gdLst/>
                <a:ahLst/>
                <a:cxnLst/>
                <a:rect l="l" t="t" r="r" b="b"/>
                <a:pathLst>
                  <a:path w="13880" h="12603" extrusionOk="0">
                    <a:moveTo>
                      <a:pt x="6938" y="1"/>
                    </a:moveTo>
                    <a:cubicBezTo>
                      <a:pt x="4091" y="1"/>
                      <a:pt x="1512" y="1942"/>
                      <a:pt x="816" y="4833"/>
                    </a:cubicBezTo>
                    <a:cubicBezTo>
                      <a:pt x="0" y="8209"/>
                      <a:pt x="2084" y="11610"/>
                      <a:pt x="5472" y="12425"/>
                    </a:cubicBezTo>
                    <a:cubicBezTo>
                      <a:pt x="5967" y="12545"/>
                      <a:pt x="6462" y="12602"/>
                      <a:pt x="6950" y="12602"/>
                    </a:cubicBezTo>
                    <a:cubicBezTo>
                      <a:pt x="9792" y="12602"/>
                      <a:pt x="12378" y="10661"/>
                      <a:pt x="13064" y="7770"/>
                    </a:cubicBezTo>
                    <a:cubicBezTo>
                      <a:pt x="13879" y="4394"/>
                      <a:pt x="11796" y="981"/>
                      <a:pt x="8421" y="178"/>
                    </a:cubicBezTo>
                    <a:cubicBezTo>
                      <a:pt x="7924" y="58"/>
                      <a:pt x="7427" y="1"/>
                      <a:pt x="6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a:extLst>
                  <a:ext uri="{FF2B5EF4-FFF2-40B4-BE49-F238E27FC236}">
                    <a16:creationId xmlns:a16="http://schemas.microsoft.com/office/drawing/2014/main" id="{F9740700-A215-4034-2AAE-418379C94CCE}"/>
                  </a:ext>
                </a:extLst>
              </p:cNvPr>
              <p:cNvSpPr/>
              <p:nvPr/>
            </p:nvSpPr>
            <p:spPr>
              <a:xfrm>
                <a:off x="4938754" y="2766586"/>
                <a:ext cx="109790" cy="112180"/>
              </a:xfrm>
              <a:custGeom>
                <a:avLst/>
                <a:gdLst/>
                <a:ahLst/>
                <a:cxnLst/>
                <a:rect l="l" t="t" r="r" b="b"/>
                <a:pathLst>
                  <a:path w="1494" h="1548" extrusionOk="0">
                    <a:moveTo>
                      <a:pt x="1494" y="0"/>
                    </a:moveTo>
                    <a:cubicBezTo>
                      <a:pt x="917" y="414"/>
                      <a:pt x="415" y="904"/>
                      <a:pt x="1" y="1468"/>
                    </a:cubicBezTo>
                    <a:cubicBezTo>
                      <a:pt x="63" y="1506"/>
                      <a:pt x="126" y="1531"/>
                      <a:pt x="201" y="1544"/>
                    </a:cubicBezTo>
                    <a:cubicBezTo>
                      <a:pt x="228" y="1546"/>
                      <a:pt x="255" y="1548"/>
                      <a:pt x="282" y="1548"/>
                    </a:cubicBezTo>
                    <a:cubicBezTo>
                      <a:pt x="520" y="1548"/>
                      <a:pt x="760" y="1448"/>
                      <a:pt x="929" y="1268"/>
                    </a:cubicBezTo>
                    <a:cubicBezTo>
                      <a:pt x="1105" y="1079"/>
                      <a:pt x="1243" y="841"/>
                      <a:pt x="1331" y="590"/>
                    </a:cubicBezTo>
                    <a:cubicBezTo>
                      <a:pt x="1394" y="402"/>
                      <a:pt x="1456" y="201"/>
                      <a:pt x="1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a:extLst>
                  <a:ext uri="{FF2B5EF4-FFF2-40B4-BE49-F238E27FC236}">
                    <a16:creationId xmlns:a16="http://schemas.microsoft.com/office/drawing/2014/main" id="{8D0E1190-9D6D-DF32-B823-8DEF4CEAB699}"/>
                  </a:ext>
                </a:extLst>
              </p:cNvPr>
              <p:cNvSpPr/>
              <p:nvPr/>
            </p:nvSpPr>
            <p:spPr>
              <a:xfrm>
                <a:off x="5617485" y="2893912"/>
                <a:ext cx="130073" cy="138123"/>
              </a:xfrm>
              <a:custGeom>
                <a:avLst/>
                <a:gdLst/>
                <a:ahLst/>
                <a:cxnLst/>
                <a:rect l="l" t="t" r="r" b="b"/>
                <a:pathLst>
                  <a:path w="1770" h="1906" extrusionOk="0">
                    <a:moveTo>
                      <a:pt x="1168" y="0"/>
                    </a:moveTo>
                    <a:cubicBezTo>
                      <a:pt x="1117" y="138"/>
                      <a:pt x="1042" y="276"/>
                      <a:pt x="942" y="389"/>
                    </a:cubicBezTo>
                    <a:cubicBezTo>
                      <a:pt x="753" y="590"/>
                      <a:pt x="502" y="753"/>
                      <a:pt x="302" y="941"/>
                    </a:cubicBezTo>
                    <a:cubicBezTo>
                      <a:pt x="189" y="1029"/>
                      <a:pt x="101" y="1155"/>
                      <a:pt x="51" y="1293"/>
                    </a:cubicBezTo>
                    <a:cubicBezTo>
                      <a:pt x="1" y="1431"/>
                      <a:pt x="13" y="1594"/>
                      <a:pt x="101" y="1719"/>
                    </a:cubicBezTo>
                    <a:cubicBezTo>
                      <a:pt x="213" y="1841"/>
                      <a:pt x="374" y="1906"/>
                      <a:pt x="538" y="1906"/>
                    </a:cubicBezTo>
                    <a:cubicBezTo>
                      <a:pt x="576" y="1906"/>
                      <a:pt x="615" y="1902"/>
                      <a:pt x="653" y="1895"/>
                    </a:cubicBezTo>
                    <a:cubicBezTo>
                      <a:pt x="1105" y="1832"/>
                      <a:pt x="1519" y="1569"/>
                      <a:pt x="1770" y="1180"/>
                    </a:cubicBezTo>
                    <a:cubicBezTo>
                      <a:pt x="1607" y="766"/>
                      <a:pt x="1406" y="377"/>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a:extLst>
                  <a:ext uri="{FF2B5EF4-FFF2-40B4-BE49-F238E27FC236}">
                    <a16:creationId xmlns:a16="http://schemas.microsoft.com/office/drawing/2014/main" id="{7AC2B2BD-81ED-0312-EC8B-7F21C8C9E7E3}"/>
                  </a:ext>
                </a:extLst>
              </p:cNvPr>
              <p:cNvSpPr/>
              <p:nvPr/>
            </p:nvSpPr>
            <p:spPr>
              <a:xfrm>
                <a:off x="4877906" y="3295527"/>
                <a:ext cx="128236" cy="181314"/>
              </a:xfrm>
              <a:custGeom>
                <a:avLst/>
                <a:gdLst/>
                <a:ahLst/>
                <a:cxnLst/>
                <a:rect l="l" t="t" r="r" b="b"/>
                <a:pathLst>
                  <a:path w="1745" h="2502" extrusionOk="0">
                    <a:moveTo>
                      <a:pt x="106" y="1"/>
                    </a:moveTo>
                    <a:cubicBezTo>
                      <a:pt x="71" y="1"/>
                      <a:pt x="36" y="2"/>
                      <a:pt x="0" y="5"/>
                    </a:cubicBezTo>
                    <a:cubicBezTo>
                      <a:pt x="339" y="946"/>
                      <a:pt x="916" y="1812"/>
                      <a:pt x="1657" y="2502"/>
                    </a:cubicBezTo>
                    <a:cubicBezTo>
                      <a:pt x="1732" y="2163"/>
                      <a:pt x="1745" y="1812"/>
                      <a:pt x="1682" y="1473"/>
                    </a:cubicBezTo>
                    <a:cubicBezTo>
                      <a:pt x="1607" y="1009"/>
                      <a:pt x="1356" y="582"/>
                      <a:pt x="979" y="293"/>
                    </a:cubicBezTo>
                    <a:cubicBezTo>
                      <a:pt x="720" y="101"/>
                      <a:pt x="419"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a:extLst>
                  <a:ext uri="{FF2B5EF4-FFF2-40B4-BE49-F238E27FC236}">
                    <a16:creationId xmlns:a16="http://schemas.microsoft.com/office/drawing/2014/main" id="{997B87F4-CFE3-F34F-4A86-D3C17F0F0406}"/>
                  </a:ext>
                </a:extLst>
              </p:cNvPr>
              <p:cNvSpPr/>
              <p:nvPr/>
            </p:nvSpPr>
            <p:spPr>
              <a:xfrm>
                <a:off x="4996883" y="2683901"/>
                <a:ext cx="577318" cy="503577"/>
              </a:xfrm>
              <a:custGeom>
                <a:avLst/>
                <a:gdLst/>
                <a:ahLst/>
                <a:cxnLst/>
                <a:rect l="l" t="t" r="r" b="b"/>
                <a:pathLst>
                  <a:path w="7856" h="6949" extrusionOk="0">
                    <a:moveTo>
                      <a:pt x="4312" y="0"/>
                    </a:moveTo>
                    <a:cubicBezTo>
                      <a:pt x="3458" y="0"/>
                      <a:pt x="2601" y="174"/>
                      <a:pt x="1795" y="526"/>
                    </a:cubicBezTo>
                    <a:cubicBezTo>
                      <a:pt x="1770" y="577"/>
                      <a:pt x="1744" y="627"/>
                      <a:pt x="1719" y="664"/>
                    </a:cubicBezTo>
                    <a:cubicBezTo>
                      <a:pt x="1456" y="1166"/>
                      <a:pt x="1042" y="1580"/>
                      <a:pt x="741" y="2057"/>
                    </a:cubicBezTo>
                    <a:cubicBezTo>
                      <a:pt x="113" y="3074"/>
                      <a:pt x="0" y="4329"/>
                      <a:pt x="439" y="5445"/>
                    </a:cubicBezTo>
                    <a:cubicBezTo>
                      <a:pt x="759" y="6233"/>
                      <a:pt x="1484" y="6948"/>
                      <a:pt x="2301" y="6948"/>
                    </a:cubicBezTo>
                    <a:cubicBezTo>
                      <a:pt x="2383" y="6948"/>
                      <a:pt x="2465" y="6941"/>
                      <a:pt x="2548" y="6926"/>
                    </a:cubicBezTo>
                    <a:cubicBezTo>
                      <a:pt x="3263" y="6813"/>
                      <a:pt x="3765" y="6186"/>
                      <a:pt x="4129" y="5571"/>
                    </a:cubicBezTo>
                    <a:cubicBezTo>
                      <a:pt x="4493" y="4944"/>
                      <a:pt x="4781" y="4253"/>
                      <a:pt x="5346" y="3802"/>
                    </a:cubicBezTo>
                    <a:cubicBezTo>
                      <a:pt x="5810" y="3413"/>
                      <a:pt x="6425" y="3249"/>
                      <a:pt x="6915" y="2886"/>
                    </a:cubicBezTo>
                    <a:cubicBezTo>
                      <a:pt x="7467" y="2446"/>
                      <a:pt x="7806" y="1794"/>
                      <a:pt x="7856" y="1091"/>
                    </a:cubicBezTo>
                    <a:cubicBezTo>
                      <a:pt x="6792" y="369"/>
                      <a:pt x="5555" y="0"/>
                      <a:pt x="4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a:extLst>
                  <a:ext uri="{FF2B5EF4-FFF2-40B4-BE49-F238E27FC236}">
                    <a16:creationId xmlns:a16="http://schemas.microsoft.com/office/drawing/2014/main" id="{FFB6050B-004F-A27B-6B83-E437E87C1FB6}"/>
                  </a:ext>
                </a:extLst>
              </p:cNvPr>
              <p:cNvSpPr/>
              <p:nvPr/>
            </p:nvSpPr>
            <p:spPr>
              <a:xfrm>
                <a:off x="5230205" y="3073921"/>
                <a:ext cx="546894" cy="524375"/>
              </a:xfrm>
              <a:custGeom>
                <a:avLst/>
                <a:gdLst/>
                <a:ahLst/>
                <a:cxnLst/>
                <a:rect l="l" t="t" r="r" b="b"/>
                <a:pathLst>
                  <a:path w="7442" h="7236" extrusionOk="0">
                    <a:moveTo>
                      <a:pt x="7379" y="1"/>
                    </a:moveTo>
                    <a:cubicBezTo>
                      <a:pt x="7228" y="227"/>
                      <a:pt x="7040" y="427"/>
                      <a:pt x="6814" y="578"/>
                    </a:cubicBezTo>
                    <a:cubicBezTo>
                      <a:pt x="6325" y="917"/>
                      <a:pt x="5722" y="1080"/>
                      <a:pt x="5158" y="1293"/>
                    </a:cubicBezTo>
                    <a:cubicBezTo>
                      <a:pt x="4605" y="1507"/>
                      <a:pt x="4028" y="1820"/>
                      <a:pt x="3740" y="2347"/>
                    </a:cubicBezTo>
                    <a:cubicBezTo>
                      <a:pt x="3376" y="2987"/>
                      <a:pt x="3514" y="3816"/>
                      <a:pt x="3162" y="4456"/>
                    </a:cubicBezTo>
                    <a:cubicBezTo>
                      <a:pt x="2861" y="4995"/>
                      <a:pt x="2271" y="5309"/>
                      <a:pt x="1707" y="5585"/>
                    </a:cubicBezTo>
                    <a:cubicBezTo>
                      <a:pt x="1155" y="5849"/>
                      <a:pt x="552" y="6137"/>
                      <a:pt x="201" y="6652"/>
                    </a:cubicBezTo>
                    <a:cubicBezTo>
                      <a:pt x="100" y="6790"/>
                      <a:pt x="38" y="6953"/>
                      <a:pt x="0" y="7128"/>
                    </a:cubicBezTo>
                    <a:cubicBezTo>
                      <a:pt x="390" y="7201"/>
                      <a:pt x="778" y="7235"/>
                      <a:pt x="1158" y="7235"/>
                    </a:cubicBezTo>
                    <a:cubicBezTo>
                      <a:pt x="4559" y="7235"/>
                      <a:pt x="7441" y="4473"/>
                      <a:pt x="7441" y="929"/>
                    </a:cubicBezTo>
                    <a:cubicBezTo>
                      <a:pt x="7441" y="616"/>
                      <a:pt x="7416" y="314"/>
                      <a:pt x="7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a:extLst>
                  <a:ext uri="{FF2B5EF4-FFF2-40B4-BE49-F238E27FC236}">
                    <a16:creationId xmlns:a16="http://schemas.microsoft.com/office/drawing/2014/main" id="{237445A7-5FD0-6C78-E650-4DBFED3AF56B}"/>
                  </a:ext>
                </a:extLst>
              </p:cNvPr>
              <p:cNvSpPr/>
              <p:nvPr/>
            </p:nvSpPr>
            <p:spPr>
              <a:xfrm>
                <a:off x="5232410" y="3282048"/>
                <a:ext cx="206573" cy="158704"/>
              </a:xfrm>
              <a:custGeom>
                <a:avLst/>
                <a:gdLst/>
                <a:ahLst/>
                <a:cxnLst/>
                <a:rect l="l" t="t" r="r" b="b"/>
                <a:pathLst>
                  <a:path w="2811" h="2190" extrusionOk="0">
                    <a:moveTo>
                      <a:pt x="1277" y="1"/>
                    </a:moveTo>
                    <a:cubicBezTo>
                      <a:pt x="1104" y="1"/>
                      <a:pt x="935" y="40"/>
                      <a:pt x="786" y="128"/>
                    </a:cubicBezTo>
                    <a:cubicBezTo>
                      <a:pt x="585" y="253"/>
                      <a:pt x="434" y="429"/>
                      <a:pt x="334" y="642"/>
                    </a:cubicBezTo>
                    <a:cubicBezTo>
                      <a:pt x="208" y="843"/>
                      <a:pt x="133" y="1069"/>
                      <a:pt x="96" y="1295"/>
                    </a:cubicBezTo>
                    <a:cubicBezTo>
                      <a:pt x="0" y="1771"/>
                      <a:pt x="367" y="2190"/>
                      <a:pt x="833" y="2190"/>
                    </a:cubicBezTo>
                    <a:cubicBezTo>
                      <a:pt x="859" y="2190"/>
                      <a:pt x="885" y="2189"/>
                      <a:pt x="911" y="2186"/>
                    </a:cubicBezTo>
                    <a:cubicBezTo>
                      <a:pt x="1137" y="2173"/>
                      <a:pt x="1363" y="2111"/>
                      <a:pt x="1576" y="1998"/>
                    </a:cubicBezTo>
                    <a:cubicBezTo>
                      <a:pt x="1852" y="1885"/>
                      <a:pt x="2103" y="1709"/>
                      <a:pt x="2292" y="1471"/>
                    </a:cubicBezTo>
                    <a:cubicBezTo>
                      <a:pt x="2811" y="728"/>
                      <a:pt x="201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a:extLst>
                  <a:ext uri="{FF2B5EF4-FFF2-40B4-BE49-F238E27FC236}">
                    <a16:creationId xmlns:a16="http://schemas.microsoft.com/office/drawing/2014/main" id="{DE45FE17-A43C-C048-0B8F-40404F5D6D09}"/>
                  </a:ext>
                </a:extLst>
              </p:cNvPr>
              <p:cNvSpPr/>
              <p:nvPr/>
            </p:nvSpPr>
            <p:spPr>
              <a:xfrm>
                <a:off x="4790309" y="2916594"/>
                <a:ext cx="896401" cy="680760"/>
              </a:xfrm>
              <a:custGeom>
                <a:avLst/>
                <a:gdLst/>
                <a:ahLst/>
                <a:cxnLst/>
                <a:rect l="l" t="t" r="r" b="b"/>
                <a:pathLst>
                  <a:path w="12198" h="9394" extrusionOk="0">
                    <a:moveTo>
                      <a:pt x="1632" y="1"/>
                    </a:moveTo>
                    <a:lnTo>
                      <a:pt x="1632" y="1"/>
                    </a:lnTo>
                    <a:cubicBezTo>
                      <a:pt x="0" y="2912"/>
                      <a:pt x="916" y="6576"/>
                      <a:pt x="3702" y="8383"/>
                    </a:cubicBezTo>
                    <a:cubicBezTo>
                      <a:pt x="4759" y="9066"/>
                      <a:pt x="5947" y="9394"/>
                      <a:pt x="7122" y="9394"/>
                    </a:cubicBezTo>
                    <a:cubicBezTo>
                      <a:pt x="9059" y="9394"/>
                      <a:pt x="10964" y="8503"/>
                      <a:pt x="12198" y="6840"/>
                    </a:cubicBezTo>
                    <a:lnTo>
                      <a:pt x="12198" y="6840"/>
                    </a:lnTo>
                    <a:cubicBezTo>
                      <a:pt x="11365" y="7107"/>
                      <a:pt x="10526" y="7233"/>
                      <a:pt x="9705" y="7233"/>
                    </a:cubicBezTo>
                    <a:cubicBezTo>
                      <a:pt x="5700" y="7233"/>
                      <a:pt x="2111" y="4239"/>
                      <a:pt x="1632"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 name="Google Shape;479;p31">
            <a:extLst>
              <a:ext uri="{FF2B5EF4-FFF2-40B4-BE49-F238E27FC236}">
                <a16:creationId xmlns:a16="http://schemas.microsoft.com/office/drawing/2014/main" id="{37C0F2E6-9795-EE3C-73A4-128942AFBFC4}"/>
              </a:ext>
            </a:extLst>
          </p:cNvPr>
          <p:cNvSpPr/>
          <p:nvPr/>
        </p:nvSpPr>
        <p:spPr>
          <a:xfrm>
            <a:off x="7814400" y="73275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a:extLst>
              <a:ext uri="{FF2B5EF4-FFF2-40B4-BE49-F238E27FC236}">
                <a16:creationId xmlns:a16="http://schemas.microsoft.com/office/drawing/2014/main" id="{E7D7F7F3-D066-8096-3AD3-D8FF124E0F14}"/>
              </a:ext>
            </a:extLst>
          </p:cNvPr>
          <p:cNvSpPr/>
          <p:nvPr/>
        </p:nvSpPr>
        <p:spPr>
          <a:xfrm>
            <a:off x="8332250" y="2880700"/>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a:extLst>
              <a:ext uri="{FF2B5EF4-FFF2-40B4-BE49-F238E27FC236}">
                <a16:creationId xmlns:a16="http://schemas.microsoft.com/office/drawing/2014/main" id="{28CB3420-FC97-BDDA-636A-40897F2D41CB}"/>
              </a:ext>
            </a:extLst>
          </p:cNvPr>
          <p:cNvSpPr/>
          <p:nvPr/>
        </p:nvSpPr>
        <p:spPr>
          <a:xfrm>
            <a:off x="6416375" y="2503188"/>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a:extLst>
              <a:ext uri="{FF2B5EF4-FFF2-40B4-BE49-F238E27FC236}">
                <a16:creationId xmlns:a16="http://schemas.microsoft.com/office/drawing/2014/main" id="{B7BDAD1E-52DF-D859-9C55-0C6C3EA16CCF}"/>
              </a:ext>
            </a:extLst>
          </p:cNvPr>
          <p:cNvSpPr/>
          <p:nvPr/>
        </p:nvSpPr>
        <p:spPr>
          <a:xfrm>
            <a:off x="7083025" y="3437350"/>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a:extLst>
              <a:ext uri="{FF2B5EF4-FFF2-40B4-BE49-F238E27FC236}">
                <a16:creationId xmlns:a16="http://schemas.microsoft.com/office/drawing/2014/main" id="{F5D96D41-436E-F04F-33DF-B4945934DDD1}"/>
              </a:ext>
            </a:extLst>
          </p:cNvPr>
          <p:cNvSpPr/>
          <p:nvPr/>
        </p:nvSpPr>
        <p:spPr>
          <a:xfrm>
            <a:off x="8385050" y="1819588"/>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a:extLst>
              <a:ext uri="{FF2B5EF4-FFF2-40B4-BE49-F238E27FC236}">
                <a16:creationId xmlns:a16="http://schemas.microsoft.com/office/drawing/2014/main" id="{8ACAC557-5DA7-D46C-EC3B-62B67031FF2E}"/>
              </a:ext>
            </a:extLst>
          </p:cNvPr>
          <p:cNvGrpSpPr/>
          <p:nvPr/>
        </p:nvGrpSpPr>
        <p:grpSpPr>
          <a:xfrm>
            <a:off x="7442813" y="2806482"/>
            <a:ext cx="307241" cy="274304"/>
            <a:chOff x="3067172" y="3331984"/>
            <a:chExt cx="508172" cy="458933"/>
          </a:xfrm>
        </p:grpSpPr>
        <p:sp>
          <p:nvSpPr>
            <p:cNvPr id="485" name="Google Shape;485;p31">
              <a:extLst>
                <a:ext uri="{FF2B5EF4-FFF2-40B4-BE49-F238E27FC236}">
                  <a16:creationId xmlns:a16="http://schemas.microsoft.com/office/drawing/2014/main" id="{DF40847D-1DC6-BB06-9D55-F2CA5890605C}"/>
                </a:ext>
              </a:extLst>
            </p:cNvPr>
            <p:cNvSpPr/>
            <p:nvPr/>
          </p:nvSpPr>
          <p:spPr>
            <a:xfrm>
              <a:off x="3097778" y="3331984"/>
              <a:ext cx="468172" cy="457060"/>
            </a:xfrm>
            <a:custGeom>
              <a:avLst/>
              <a:gdLst/>
              <a:ahLst/>
              <a:cxnLst/>
              <a:rect l="l" t="t" r="r" b="b"/>
              <a:pathLst>
                <a:path w="6765" h="6447" extrusionOk="0">
                  <a:moveTo>
                    <a:pt x="3233" y="0"/>
                  </a:moveTo>
                  <a:cubicBezTo>
                    <a:pt x="2629" y="0"/>
                    <a:pt x="2020" y="168"/>
                    <a:pt x="1482" y="511"/>
                  </a:cubicBezTo>
                  <a:cubicBezTo>
                    <a:pt x="1482" y="523"/>
                    <a:pt x="1469" y="523"/>
                    <a:pt x="1469" y="536"/>
                  </a:cubicBezTo>
                  <a:lnTo>
                    <a:pt x="1381" y="586"/>
                  </a:lnTo>
                  <a:cubicBezTo>
                    <a:pt x="1331" y="624"/>
                    <a:pt x="1281" y="661"/>
                    <a:pt x="1231" y="699"/>
                  </a:cubicBezTo>
                  <a:lnTo>
                    <a:pt x="1168" y="749"/>
                  </a:lnTo>
                  <a:cubicBezTo>
                    <a:pt x="1105" y="799"/>
                    <a:pt x="1042" y="862"/>
                    <a:pt x="980" y="912"/>
                  </a:cubicBezTo>
                  <a:lnTo>
                    <a:pt x="917" y="975"/>
                  </a:lnTo>
                  <a:cubicBezTo>
                    <a:pt x="867" y="1025"/>
                    <a:pt x="804" y="1075"/>
                    <a:pt x="754" y="1138"/>
                  </a:cubicBezTo>
                  <a:cubicBezTo>
                    <a:pt x="741" y="1163"/>
                    <a:pt x="729" y="1176"/>
                    <a:pt x="716" y="1201"/>
                  </a:cubicBezTo>
                  <a:cubicBezTo>
                    <a:pt x="666" y="1251"/>
                    <a:pt x="616" y="1314"/>
                    <a:pt x="578" y="1377"/>
                  </a:cubicBezTo>
                  <a:lnTo>
                    <a:pt x="528" y="1439"/>
                  </a:lnTo>
                  <a:cubicBezTo>
                    <a:pt x="478" y="1515"/>
                    <a:pt x="440" y="1590"/>
                    <a:pt x="402" y="1665"/>
                  </a:cubicBezTo>
                  <a:lnTo>
                    <a:pt x="365" y="1715"/>
                  </a:lnTo>
                  <a:cubicBezTo>
                    <a:pt x="340" y="1791"/>
                    <a:pt x="302" y="1853"/>
                    <a:pt x="277" y="1916"/>
                  </a:cubicBezTo>
                  <a:cubicBezTo>
                    <a:pt x="264" y="1941"/>
                    <a:pt x="252" y="1966"/>
                    <a:pt x="239" y="1979"/>
                  </a:cubicBezTo>
                  <a:cubicBezTo>
                    <a:pt x="214" y="2067"/>
                    <a:pt x="176" y="2155"/>
                    <a:pt x="151" y="2230"/>
                  </a:cubicBezTo>
                  <a:cubicBezTo>
                    <a:pt x="151" y="2255"/>
                    <a:pt x="139" y="2280"/>
                    <a:pt x="139" y="2293"/>
                  </a:cubicBezTo>
                  <a:cubicBezTo>
                    <a:pt x="114" y="2368"/>
                    <a:pt x="89" y="2456"/>
                    <a:pt x="76" y="2531"/>
                  </a:cubicBezTo>
                  <a:cubicBezTo>
                    <a:pt x="76" y="2544"/>
                    <a:pt x="64" y="2556"/>
                    <a:pt x="64" y="2581"/>
                  </a:cubicBezTo>
                  <a:cubicBezTo>
                    <a:pt x="51" y="2669"/>
                    <a:pt x="26" y="2757"/>
                    <a:pt x="26" y="2857"/>
                  </a:cubicBezTo>
                  <a:lnTo>
                    <a:pt x="26" y="2920"/>
                  </a:lnTo>
                  <a:cubicBezTo>
                    <a:pt x="26" y="3020"/>
                    <a:pt x="1" y="3121"/>
                    <a:pt x="1" y="3209"/>
                  </a:cubicBezTo>
                  <a:cubicBezTo>
                    <a:pt x="1" y="4991"/>
                    <a:pt x="1444" y="6446"/>
                    <a:pt x="3238" y="6446"/>
                  </a:cubicBezTo>
                  <a:cubicBezTo>
                    <a:pt x="3326" y="6446"/>
                    <a:pt x="3427" y="6446"/>
                    <a:pt x="3527" y="6434"/>
                  </a:cubicBezTo>
                  <a:lnTo>
                    <a:pt x="3590" y="6434"/>
                  </a:lnTo>
                  <a:cubicBezTo>
                    <a:pt x="3690" y="6421"/>
                    <a:pt x="3778" y="6409"/>
                    <a:pt x="3866" y="6383"/>
                  </a:cubicBezTo>
                  <a:lnTo>
                    <a:pt x="3916" y="6371"/>
                  </a:lnTo>
                  <a:cubicBezTo>
                    <a:pt x="3991" y="6358"/>
                    <a:pt x="4079" y="6333"/>
                    <a:pt x="4154" y="6308"/>
                  </a:cubicBezTo>
                  <a:lnTo>
                    <a:pt x="4217" y="6296"/>
                  </a:lnTo>
                  <a:cubicBezTo>
                    <a:pt x="4293" y="6271"/>
                    <a:pt x="4380" y="6233"/>
                    <a:pt x="4468" y="6208"/>
                  </a:cubicBezTo>
                  <a:lnTo>
                    <a:pt x="4531" y="6183"/>
                  </a:lnTo>
                  <a:cubicBezTo>
                    <a:pt x="4594" y="6145"/>
                    <a:pt x="4656" y="6120"/>
                    <a:pt x="4732" y="6082"/>
                  </a:cubicBezTo>
                  <a:lnTo>
                    <a:pt x="4782" y="6057"/>
                  </a:lnTo>
                  <a:cubicBezTo>
                    <a:pt x="4857" y="6007"/>
                    <a:pt x="4933" y="5969"/>
                    <a:pt x="5008" y="5919"/>
                  </a:cubicBezTo>
                  <a:lnTo>
                    <a:pt x="5071" y="5869"/>
                  </a:lnTo>
                  <a:cubicBezTo>
                    <a:pt x="5133" y="5831"/>
                    <a:pt x="5196" y="5781"/>
                    <a:pt x="5246" y="5744"/>
                  </a:cubicBezTo>
                  <a:lnTo>
                    <a:pt x="5309" y="5693"/>
                  </a:lnTo>
                  <a:cubicBezTo>
                    <a:pt x="5359" y="5643"/>
                    <a:pt x="5422" y="5593"/>
                    <a:pt x="5460" y="5530"/>
                  </a:cubicBezTo>
                  <a:lnTo>
                    <a:pt x="5535" y="5467"/>
                  </a:lnTo>
                  <a:cubicBezTo>
                    <a:pt x="5585" y="5405"/>
                    <a:pt x="5648" y="5354"/>
                    <a:pt x="5685" y="5292"/>
                  </a:cubicBezTo>
                  <a:cubicBezTo>
                    <a:pt x="5711" y="5267"/>
                    <a:pt x="5723" y="5242"/>
                    <a:pt x="5736" y="5216"/>
                  </a:cubicBezTo>
                  <a:cubicBezTo>
                    <a:pt x="5798" y="5166"/>
                    <a:pt x="5836" y="5116"/>
                    <a:pt x="5861" y="5066"/>
                  </a:cubicBezTo>
                  <a:lnTo>
                    <a:pt x="5924" y="4991"/>
                  </a:lnTo>
                  <a:cubicBezTo>
                    <a:pt x="5924" y="4978"/>
                    <a:pt x="5936" y="4978"/>
                    <a:pt x="5936" y="4965"/>
                  </a:cubicBezTo>
                  <a:cubicBezTo>
                    <a:pt x="6765" y="3698"/>
                    <a:pt x="6589" y="2016"/>
                    <a:pt x="5510" y="937"/>
                  </a:cubicBezTo>
                  <a:cubicBezTo>
                    <a:pt x="4891" y="319"/>
                    <a:pt x="4067" y="0"/>
                    <a:pt x="3233"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1">
              <a:extLst>
                <a:ext uri="{FF2B5EF4-FFF2-40B4-BE49-F238E27FC236}">
                  <a16:creationId xmlns:a16="http://schemas.microsoft.com/office/drawing/2014/main" id="{8E2FBCBA-4EC0-9AE1-A7C0-FF8C3432A369}"/>
                </a:ext>
              </a:extLst>
            </p:cNvPr>
            <p:cNvGrpSpPr/>
            <p:nvPr/>
          </p:nvGrpSpPr>
          <p:grpSpPr>
            <a:xfrm>
              <a:off x="3067172" y="3334353"/>
              <a:ext cx="508172" cy="456564"/>
              <a:chOff x="4803375" y="3759550"/>
              <a:chExt cx="183575" cy="161000"/>
            </a:xfrm>
          </p:grpSpPr>
          <p:sp>
            <p:nvSpPr>
              <p:cNvPr id="487" name="Google Shape;487;p31">
                <a:extLst>
                  <a:ext uri="{FF2B5EF4-FFF2-40B4-BE49-F238E27FC236}">
                    <a16:creationId xmlns:a16="http://schemas.microsoft.com/office/drawing/2014/main" id="{2E5C8AD7-7A91-53C4-A9B2-D8131DFF35FA}"/>
                  </a:ext>
                </a:extLst>
              </p:cNvPr>
              <p:cNvSpPr/>
              <p:nvPr/>
            </p:nvSpPr>
            <p:spPr>
              <a:xfrm>
                <a:off x="4806200" y="3759550"/>
                <a:ext cx="180750" cy="161000"/>
              </a:xfrm>
              <a:custGeom>
                <a:avLst/>
                <a:gdLst/>
                <a:ahLst/>
                <a:cxnLst/>
                <a:rect l="l" t="t" r="r" b="b"/>
                <a:pathLst>
                  <a:path w="7230" h="6440" extrusionOk="0">
                    <a:moveTo>
                      <a:pt x="3612" y="1"/>
                    </a:moveTo>
                    <a:cubicBezTo>
                      <a:pt x="2695" y="1"/>
                      <a:pt x="1785" y="390"/>
                      <a:pt x="1143" y="1144"/>
                    </a:cubicBezTo>
                    <a:cubicBezTo>
                      <a:pt x="1" y="2511"/>
                      <a:pt x="189" y="4544"/>
                      <a:pt x="1544" y="5686"/>
                    </a:cubicBezTo>
                    <a:cubicBezTo>
                      <a:pt x="2150" y="6192"/>
                      <a:pt x="2886" y="6439"/>
                      <a:pt x="3617" y="6439"/>
                    </a:cubicBezTo>
                    <a:cubicBezTo>
                      <a:pt x="4537" y="6439"/>
                      <a:pt x="5451" y="6047"/>
                      <a:pt x="6087" y="5285"/>
                    </a:cubicBezTo>
                    <a:cubicBezTo>
                      <a:pt x="7229" y="3929"/>
                      <a:pt x="7053" y="1897"/>
                      <a:pt x="5686" y="755"/>
                    </a:cubicBezTo>
                    <a:cubicBezTo>
                      <a:pt x="5079" y="248"/>
                      <a:pt x="4343" y="1"/>
                      <a:pt x="3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a:extLst>
                  <a:ext uri="{FF2B5EF4-FFF2-40B4-BE49-F238E27FC236}">
                    <a16:creationId xmlns:a16="http://schemas.microsoft.com/office/drawing/2014/main" id="{8E93F688-393D-5BCE-A869-EEEFE670C97C}"/>
                  </a:ext>
                </a:extLst>
              </p:cNvPr>
              <p:cNvSpPr/>
              <p:nvPr/>
            </p:nvSpPr>
            <p:spPr>
              <a:xfrm>
                <a:off x="4803375" y="3772125"/>
                <a:ext cx="160650" cy="148200"/>
              </a:xfrm>
              <a:custGeom>
                <a:avLst/>
                <a:gdLst/>
                <a:ahLst/>
                <a:cxnLst/>
                <a:rect l="l" t="t" r="r" b="b"/>
                <a:pathLst>
                  <a:path w="6426" h="5928" extrusionOk="0">
                    <a:moveTo>
                      <a:pt x="1984" y="1"/>
                    </a:moveTo>
                    <a:cubicBezTo>
                      <a:pt x="252" y="1117"/>
                      <a:pt x="1" y="3539"/>
                      <a:pt x="1444" y="4983"/>
                    </a:cubicBezTo>
                    <a:cubicBezTo>
                      <a:pt x="2082" y="5620"/>
                      <a:pt x="2905" y="5928"/>
                      <a:pt x="3721" y="5928"/>
                    </a:cubicBezTo>
                    <a:cubicBezTo>
                      <a:pt x="4769" y="5928"/>
                      <a:pt x="5805" y="5422"/>
                      <a:pt x="6426" y="4455"/>
                    </a:cubicBezTo>
                    <a:lnTo>
                      <a:pt x="6426" y="4455"/>
                    </a:lnTo>
                    <a:cubicBezTo>
                      <a:pt x="5873" y="4817"/>
                      <a:pt x="5272" y="4980"/>
                      <a:pt x="4686" y="4980"/>
                    </a:cubicBezTo>
                    <a:cubicBezTo>
                      <a:pt x="3013" y="4980"/>
                      <a:pt x="1457" y="3644"/>
                      <a:pt x="1457" y="1757"/>
                    </a:cubicBezTo>
                    <a:cubicBezTo>
                      <a:pt x="1457" y="1130"/>
                      <a:pt x="1645" y="528"/>
                      <a:pt x="1984"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74649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4EE0AC93-4239-B2D1-0C41-B18563D03D7E}"/>
            </a:ext>
          </a:extLst>
        </p:cNvPr>
        <p:cNvGrpSpPr/>
        <p:nvPr/>
      </p:nvGrpSpPr>
      <p:grpSpPr>
        <a:xfrm>
          <a:off x="0" y="0"/>
          <a:ext cx="0" cy="0"/>
          <a:chOff x="0" y="0"/>
          <a:chExt cx="0" cy="0"/>
        </a:xfrm>
      </p:grpSpPr>
      <p:sp>
        <p:nvSpPr>
          <p:cNvPr id="569" name="Google Shape;569;p34">
            <a:extLst>
              <a:ext uri="{FF2B5EF4-FFF2-40B4-BE49-F238E27FC236}">
                <a16:creationId xmlns:a16="http://schemas.microsoft.com/office/drawing/2014/main" id="{270EFCE4-5B7F-930C-6D24-535EF4EF2465}"/>
              </a:ext>
            </a:extLst>
          </p:cNvPr>
          <p:cNvSpPr txBox="1">
            <a:spLocks noGrp="1"/>
          </p:cNvSpPr>
          <p:nvPr>
            <p:ph type="title"/>
          </p:nvPr>
        </p:nvSpPr>
        <p:spPr>
          <a:xfrm>
            <a:off x="713225" y="2739282"/>
            <a:ext cx="50232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L" dirty="0"/>
              <a:t>APPENDIX</a:t>
            </a:r>
            <a:endParaRPr dirty="0"/>
          </a:p>
        </p:txBody>
      </p:sp>
      <p:sp>
        <p:nvSpPr>
          <p:cNvPr id="570" name="Google Shape;570;p34">
            <a:extLst>
              <a:ext uri="{FF2B5EF4-FFF2-40B4-BE49-F238E27FC236}">
                <a16:creationId xmlns:a16="http://schemas.microsoft.com/office/drawing/2014/main" id="{A16A8569-D83A-47D6-DB99-44906AD8ED31}"/>
              </a:ext>
            </a:extLst>
          </p:cNvPr>
          <p:cNvSpPr txBox="1">
            <a:spLocks noGrp="1"/>
          </p:cNvSpPr>
          <p:nvPr>
            <p:ph type="title" idx="2"/>
          </p:nvPr>
        </p:nvSpPr>
        <p:spPr>
          <a:xfrm>
            <a:off x="2310425" y="760644"/>
            <a:ext cx="1828800" cy="18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72" name="Google Shape;572;p34">
            <a:extLst>
              <a:ext uri="{FF2B5EF4-FFF2-40B4-BE49-F238E27FC236}">
                <a16:creationId xmlns:a16="http://schemas.microsoft.com/office/drawing/2014/main" id="{DDA007DA-52A4-22C1-5675-34BF4350068F}"/>
              </a:ext>
            </a:extLst>
          </p:cNvPr>
          <p:cNvCxnSpPr/>
          <p:nvPr/>
        </p:nvCxnSpPr>
        <p:spPr>
          <a:xfrm>
            <a:off x="2310425" y="3835419"/>
            <a:ext cx="1828800" cy="0"/>
          </a:xfrm>
          <a:prstGeom prst="straightConnector1">
            <a:avLst/>
          </a:prstGeom>
          <a:noFill/>
          <a:ln w="38100" cap="rnd" cmpd="sng">
            <a:solidFill>
              <a:schemeClr val="dk1"/>
            </a:solidFill>
            <a:prstDash val="dot"/>
            <a:round/>
            <a:headEnd type="none" w="med" len="med"/>
            <a:tailEnd type="none" w="med" len="med"/>
          </a:ln>
        </p:spPr>
      </p:cxnSp>
      <p:sp>
        <p:nvSpPr>
          <p:cNvPr id="573" name="Google Shape;573;p34">
            <a:extLst>
              <a:ext uri="{FF2B5EF4-FFF2-40B4-BE49-F238E27FC236}">
                <a16:creationId xmlns:a16="http://schemas.microsoft.com/office/drawing/2014/main" id="{3CEE4E43-0AC5-6FC1-D401-9CCEB1F1437F}"/>
              </a:ext>
            </a:extLst>
          </p:cNvPr>
          <p:cNvSpPr/>
          <p:nvPr/>
        </p:nvSpPr>
        <p:spPr>
          <a:xfrm>
            <a:off x="1481727" y="795097"/>
            <a:ext cx="3364422" cy="1828800"/>
          </a:xfrm>
          <a:prstGeom prst="ellipse">
            <a:avLst/>
          </a:prstGeom>
          <a:solidFill>
            <a:schemeClr val="lt1"/>
          </a:solid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s-CL" sz="7500" b="1" dirty="0">
              <a:solidFill>
                <a:schemeClr val="dk1"/>
              </a:solidFill>
              <a:latin typeface="Space Grotesk"/>
              <a:ea typeface="Space Grotesk"/>
              <a:cs typeface="Space Grotesk"/>
              <a:sym typeface="Space Grotesk"/>
            </a:endParaRPr>
          </a:p>
        </p:txBody>
      </p:sp>
      <p:grpSp>
        <p:nvGrpSpPr>
          <p:cNvPr id="574" name="Google Shape;574;p34">
            <a:extLst>
              <a:ext uri="{FF2B5EF4-FFF2-40B4-BE49-F238E27FC236}">
                <a16:creationId xmlns:a16="http://schemas.microsoft.com/office/drawing/2014/main" id="{4CDAD3AA-880A-AE88-2138-CBDF67C26421}"/>
              </a:ext>
            </a:extLst>
          </p:cNvPr>
          <p:cNvGrpSpPr/>
          <p:nvPr/>
        </p:nvGrpSpPr>
        <p:grpSpPr>
          <a:xfrm>
            <a:off x="6823632" y="1027311"/>
            <a:ext cx="1607150" cy="913920"/>
            <a:chOff x="6862307" y="2716361"/>
            <a:chExt cx="1607150" cy="913920"/>
          </a:xfrm>
        </p:grpSpPr>
        <p:sp>
          <p:nvSpPr>
            <p:cNvPr id="575" name="Google Shape;575;p34">
              <a:extLst>
                <a:ext uri="{FF2B5EF4-FFF2-40B4-BE49-F238E27FC236}">
                  <a16:creationId xmlns:a16="http://schemas.microsoft.com/office/drawing/2014/main" id="{ACA6E271-AA1F-1E6E-B32A-B89B79969E9E}"/>
                </a:ext>
              </a:extLst>
            </p:cNvPr>
            <p:cNvSpPr/>
            <p:nvPr/>
          </p:nvSpPr>
          <p:spPr>
            <a:xfrm>
              <a:off x="6862585" y="2716479"/>
              <a:ext cx="1606594" cy="913684"/>
            </a:xfrm>
            <a:custGeom>
              <a:avLst/>
              <a:gdLst/>
              <a:ahLst/>
              <a:cxnLst/>
              <a:rect l="l" t="t" r="r" b="b"/>
              <a:pathLst>
                <a:path w="40420" h="23187" extrusionOk="0">
                  <a:moveTo>
                    <a:pt x="20184" y="1"/>
                  </a:moveTo>
                  <a:cubicBezTo>
                    <a:pt x="17197" y="1"/>
                    <a:pt x="14180" y="1146"/>
                    <a:pt x="11859" y="3565"/>
                  </a:cubicBezTo>
                  <a:cubicBezTo>
                    <a:pt x="11721" y="3703"/>
                    <a:pt x="11583" y="3853"/>
                    <a:pt x="11457" y="3991"/>
                  </a:cubicBezTo>
                  <a:cubicBezTo>
                    <a:pt x="11457" y="4004"/>
                    <a:pt x="11445" y="4016"/>
                    <a:pt x="11432" y="4029"/>
                  </a:cubicBezTo>
                  <a:cubicBezTo>
                    <a:pt x="11319" y="4155"/>
                    <a:pt x="11219" y="4293"/>
                    <a:pt x="11106" y="4431"/>
                  </a:cubicBezTo>
                  <a:cubicBezTo>
                    <a:pt x="11081" y="4456"/>
                    <a:pt x="11056" y="4493"/>
                    <a:pt x="11031" y="4531"/>
                  </a:cubicBezTo>
                  <a:cubicBezTo>
                    <a:pt x="10943" y="4644"/>
                    <a:pt x="10855" y="4757"/>
                    <a:pt x="10780" y="4870"/>
                  </a:cubicBezTo>
                  <a:lnTo>
                    <a:pt x="10692" y="4995"/>
                  </a:lnTo>
                  <a:cubicBezTo>
                    <a:pt x="10604" y="5108"/>
                    <a:pt x="10529" y="5234"/>
                    <a:pt x="10453" y="5347"/>
                  </a:cubicBezTo>
                  <a:cubicBezTo>
                    <a:pt x="10428" y="5384"/>
                    <a:pt x="10403" y="5422"/>
                    <a:pt x="10378" y="5460"/>
                  </a:cubicBezTo>
                  <a:cubicBezTo>
                    <a:pt x="10290" y="5598"/>
                    <a:pt x="10215" y="5736"/>
                    <a:pt x="10127" y="5886"/>
                  </a:cubicBezTo>
                  <a:cubicBezTo>
                    <a:pt x="10114" y="5899"/>
                    <a:pt x="10102" y="5924"/>
                    <a:pt x="10102" y="5936"/>
                  </a:cubicBezTo>
                  <a:cubicBezTo>
                    <a:pt x="10002" y="6112"/>
                    <a:pt x="9914" y="6275"/>
                    <a:pt x="9826" y="6451"/>
                  </a:cubicBezTo>
                  <a:lnTo>
                    <a:pt x="9813" y="6476"/>
                  </a:lnTo>
                  <a:cubicBezTo>
                    <a:pt x="9738" y="6627"/>
                    <a:pt x="9663" y="6790"/>
                    <a:pt x="9600" y="6940"/>
                  </a:cubicBezTo>
                  <a:cubicBezTo>
                    <a:pt x="9575" y="6991"/>
                    <a:pt x="9562" y="7041"/>
                    <a:pt x="9537" y="7078"/>
                  </a:cubicBezTo>
                  <a:cubicBezTo>
                    <a:pt x="9487" y="7204"/>
                    <a:pt x="9437" y="7329"/>
                    <a:pt x="9387" y="7455"/>
                  </a:cubicBezTo>
                  <a:cubicBezTo>
                    <a:pt x="9362" y="7505"/>
                    <a:pt x="9336" y="7568"/>
                    <a:pt x="9324" y="7618"/>
                  </a:cubicBezTo>
                  <a:cubicBezTo>
                    <a:pt x="9274" y="7743"/>
                    <a:pt x="9236" y="7869"/>
                    <a:pt x="9198" y="7982"/>
                  </a:cubicBezTo>
                  <a:cubicBezTo>
                    <a:pt x="9173" y="8045"/>
                    <a:pt x="9161" y="8095"/>
                    <a:pt x="9136" y="8158"/>
                  </a:cubicBezTo>
                  <a:cubicBezTo>
                    <a:pt x="9098" y="8283"/>
                    <a:pt x="9060" y="8421"/>
                    <a:pt x="9023" y="8559"/>
                  </a:cubicBezTo>
                  <a:lnTo>
                    <a:pt x="8985" y="8685"/>
                  </a:lnTo>
                  <a:cubicBezTo>
                    <a:pt x="8935" y="8873"/>
                    <a:pt x="8897" y="9049"/>
                    <a:pt x="8860" y="9237"/>
                  </a:cubicBezTo>
                  <a:cubicBezTo>
                    <a:pt x="8860" y="9249"/>
                    <a:pt x="8860" y="9262"/>
                    <a:pt x="8847" y="9274"/>
                  </a:cubicBezTo>
                  <a:cubicBezTo>
                    <a:pt x="8809" y="9450"/>
                    <a:pt x="8784" y="9613"/>
                    <a:pt x="8759" y="9776"/>
                  </a:cubicBezTo>
                  <a:cubicBezTo>
                    <a:pt x="8747" y="9839"/>
                    <a:pt x="8747" y="9902"/>
                    <a:pt x="8734" y="9952"/>
                  </a:cubicBezTo>
                  <a:cubicBezTo>
                    <a:pt x="8709" y="10078"/>
                    <a:pt x="8696" y="10203"/>
                    <a:pt x="8684" y="10341"/>
                  </a:cubicBezTo>
                  <a:lnTo>
                    <a:pt x="8659" y="10542"/>
                  </a:lnTo>
                  <a:cubicBezTo>
                    <a:pt x="8659" y="10655"/>
                    <a:pt x="8646" y="10780"/>
                    <a:pt x="8634" y="10906"/>
                  </a:cubicBezTo>
                  <a:cubicBezTo>
                    <a:pt x="8634" y="10969"/>
                    <a:pt x="8634" y="11044"/>
                    <a:pt x="8621" y="11107"/>
                  </a:cubicBezTo>
                  <a:lnTo>
                    <a:pt x="8621" y="11496"/>
                  </a:lnTo>
                  <a:lnTo>
                    <a:pt x="8621" y="11671"/>
                  </a:lnTo>
                  <a:cubicBezTo>
                    <a:pt x="8621" y="11859"/>
                    <a:pt x="8621" y="12048"/>
                    <a:pt x="8646" y="12249"/>
                  </a:cubicBezTo>
                  <a:cubicBezTo>
                    <a:pt x="3363" y="13980"/>
                    <a:pt x="0" y="15586"/>
                    <a:pt x="201" y="16440"/>
                  </a:cubicBezTo>
                  <a:cubicBezTo>
                    <a:pt x="294" y="16829"/>
                    <a:pt x="1147" y="17014"/>
                    <a:pt x="2581" y="17014"/>
                  </a:cubicBezTo>
                  <a:cubicBezTo>
                    <a:pt x="4242" y="17014"/>
                    <a:pt x="6682" y="16766"/>
                    <a:pt x="9625" y="16302"/>
                  </a:cubicBezTo>
                  <a:cubicBezTo>
                    <a:pt x="11519" y="20560"/>
                    <a:pt x="15723" y="23187"/>
                    <a:pt x="20225" y="23187"/>
                  </a:cubicBezTo>
                  <a:cubicBezTo>
                    <a:pt x="21123" y="23187"/>
                    <a:pt x="22033" y="23082"/>
                    <a:pt x="22939" y="22865"/>
                  </a:cubicBezTo>
                  <a:cubicBezTo>
                    <a:pt x="23090" y="22827"/>
                    <a:pt x="23253" y="22777"/>
                    <a:pt x="23391" y="22739"/>
                  </a:cubicBezTo>
                  <a:lnTo>
                    <a:pt x="23529" y="22702"/>
                  </a:lnTo>
                  <a:cubicBezTo>
                    <a:pt x="23642" y="22664"/>
                    <a:pt x="23755" y="22626"/>
                    <a:pt x="23881" y="22589"/>
                  </a:cubicBezTo>
                  <a:lnTo>
                    <a:pt x="23981" y="22551"/>
                  </a:lnTo>
                  <a:cubicBezTo>
                    <a:pt x="24132" y="22501"/>
                    <a:pt x="24270" y="22451"/>
                    <a:pt x="24420" y="22401"/>
                  </a:cubicBezTo>
                  <a:lnTo>
                    <a:pt x="24508" y="22363"/>
                  </a:lnTo>
                  <a:cubicBezTo>
                    <a:pt x="24621" y="22313"/>
                    <a:pt x="24734" y="22262"/>
                    <a:pt x="24847" y="22212"/>
                  </a:cubicBezTo>
                  <a:lnTo>
                    <a:pt x="24972" y="22162"/>
                  </a:lnTo>
                  <a:cubicBezTo>
                    <a:pt x="25098" y="22112"/>
                    <a:pt x="25211" y="22049"/>
                    <a:pt x="25336" y="21999"/>
                  </a:cubicBezTo>
                  <a:lnTo>
                    <a:pt x="25386" y="21961"/>
                  </a:lnTo>
                  <a:cubicBezTo>
                    <a:pt x="25524" y="21899"/>
                    <a:pt x="25663" y="21823"/>
                    <a:pt x="25788" y="21761"/>
                  </a:cubicBezTo>
                  <a:lnTo>
                    <a:pt x="25901" y="21698"/>
                  </a:lnTo>
                  <a:cubicBezTo>
                    <a:pt x="26001" y="21635"/>
                    <a:pt x="26102" y="21585"/>
                    <a:pt x="26190" y="21522"/>
                  </a:cubicBezTo>
                  <a:lnTo>
                    <a:pt x="26315" y="21447"/>
                  </a:lnTo>
                  <a:cubicBezTo>
                    <a:pt x="26428" y="21372"/>
                    <a:pt x="26553" y="21296"/>
                    <a:pt x="26679" y="21221"/>
                  </a:cubicBezTo>
                  <a:lnTo>
                    <a:pt x="26754" y="21158"/>
                  </a:lnTo>
                  <a:cubicBezTo>
                    <a:pt x="26855" y="21095"/>
                    <a:pt x="26955" y="21033"/>
                    <a:pt x="27043" y="20957"/>
                  </a:cubicBezTo>
                  <a:lnTo>
                    <a:pt x="27168" y="20870"/>
                  </a:lnTo>
                  <a:cubicBezTo>
                    <a:pt x="27256" y="20794"/>
                    <a:pt x="27344" y="20732"/>
                    <a:pt x="27432" y="20669"/>
                  </a:cubicBezTo>
                  <a:lnTo>
                    <a:pt x="27520" y="20593"/>
                  </a:lnTo>
                  <a:cubicBezTo>
                    <a:pt x="27633" y="20506"/>
                    <a:pt x="27746" y="20405"/>
                    <a:pt x="27846" y="20317"/>
                  </a:cubicBezTo>
                  <a:lnTo>
                    <a:pt x="27959" y="20217"/>
                  </a:lnTo>
                  <a:cubicBezTo>
                    <a:pt x="28034" y="20154"/>
                    <a:pt x="28110" y="20079"/>
                    <a:pt x="28172" y="20016"/>
                  </a:cubicBezTo>
                  <a:lnTo>
                    <a:pt x="28298" y="19903"/>
                  </a:lnTo>
                  <a:cubicBezTo>
                    <a:pt x="28386" y="19815"/>
                    <a:pt x="28461" y="19728"/>
                    <a:pt x="28549" y="19640"/>
                  </a:cubicBezTo>
                  <a:lnTo>
                    <a:pt x="28662" y="19527"/>
                  </a:lnTo>
                  <a:lnTo>
                    <a:pt x="28875" y="19288"/>
                  </a:lnTo>
                  <a:cubicBezTo>
                    <a:pt x="28913" y="19238"/>
                    <a:pt x="28950" y="19201"/>
                    <a:pt x="29000" y="19150"/>
                  </a:cubicBezTo>
                  <a:cubicBezTo>
                    <a:pt x="29038" y="19113"/>
                    <a:pt x="29113" y="19012"/>
                    <a:pt x="29176" y="18937"/>
                  </a:cubicBezTo>
                  <a:cubicBezTo>
                    <a:pt x="29201" y="18899"/>
                    <a:pt x="29239" y="18849"/>
                    <a:pt x="29277" y="18812"/>
                  </a:cubicBezTo>
                  <a:cubicBezTo>
                    <a:pt x="29364" y="18711"/>
                    <a:pt x="29440" y="18598"/>
                    <a:pt x="29515" y="18498"/>
                  </a:cubicBezTo>
                  <a:lnTo>
                    <a:pt x="29615" y="18360"/>
                  </a:lnTo>
                  <a:cubicBezTo>
                    <a:pt x="29678" y="18284"/>
                    <a:pt x="29728" y="18209"/>
                    <a:pt x="29779" y="18146"/>
                  </a:cubicBezTo>
                  <a:cubicBezTo>
                    <a:pt x="29829" y="18071"/>
                    <a:pt x="29854" y="18034"/>
                    <a:pt x="29891" y="17983"/>
                  </a:cubicBezTo>
                  <a:cubicBezTo>
                    <a:pt x="29917" y="17933"/>
                    <a:pt x="29979" y="17833"/>
                    <a:pt x="30030" y="17757"/>
                  </a:cubicBezTo>
                  <a:cubicBezTo>
                    <a:pt x="30080" y="17682"/>
                    <a:pt x="30117" y="17619"/>
                    <a:pt x="30155" y="17557"/>
                  </a:cubicBezTo>
                  <a:cubicBezTo>
                    <a:pt x="30205" y="17456"/>
                    <a:pt x="30268" y="17368"/>
                    <a:pt x="30318" y="17281"/>
                  </a:cubicBezTo>
                  <a:lnTo>
                    <a:pt x="30406" y="17105"/>
                  </a:lnTo>
                  <a:cubicBezTo>
                    <a:pt x="30444" y="17030"/>
                    <a:pt x="30481" y="16967"/>
                    <a:pt x="30519" y="16892"/>
                  </a:cubicBezTo>
                  <a:lnTo>
                    <a:pt x="30607" y="16716"/>
                  </a:lnTo>
                  <a:cubicBezTo>
                    <a:pt x="30669" y="16603"/>
                    <a:pt x="30720" y="16490"/>
                    <a:pt x="30770" y="16390"/>
                  </a:cubicBezTo>
                  <a:cubicBezTo>
                    <a:pt x="30795" y="16327"/>
                    <a:pt x="30820" y="16264"/>
                    <a:pt x="30845" y="16201"/>
                  </a:cubicBezTo>
                  <a:cubicBezTo>
                    <a:pt x="30883" y="16139"/>
                    <a:pt x="30920" y="16038"/>
                    <a:pt x="30946" y="15963"/>
                  </a:cubicBezTo>
                  <a:cubicBezTo>
                    <a:pt x="30983" y="15900"/>
                    <a:pt x="30996" y="15837"/>
                    <a:pt x="31021" y="15775"/>
                  </a:cubicBezTo>
                  <a:lnTo>
                    <a:pt x="31109" y="15549"/>
                  </a:lnTo>
                  <a:cubicBezTo>
                    <a:pt x="31134" y="15486"/>
                    <a:pt x="31146" y="15423"/>
                    <a:pt x="31171" y="15373"/>
                  </a:cubicBezTo>
                  <a:cubicBezTo>
                    <a:pt x="31661" y="13955"/>
                    <a:pt x="31874" y="12449"/>
                    <a:pt x="31786" y="10956"/>
                  </a:cubicBezTo>
                  <a:cubicBezTo>
                    <a:pt x="37057" y="9212"/>
                    <a:pt x="40420" y="7605"/>
                    <a:pt x="40219" y="6752"/>
                  </a:cubicBezTo>
                  <a:cubicBezTo>
                    <a:pt x="40126" y="6361"/>
                    <a:pt x="39270" y="6176"/>
                    <a:pt x="37829" y="6176"/>
                  </a:cubicBezTo>
                  <a:cubicBezTo>
                    <a:pt x="36170" y="6176"/>
                    <a:pt x="33736" y="6421"/>
                    <a:pt x="30795" y="6878"/>
                  </a:cubicBezTo>
                  <a:cubicBezTo>
                    <a:pt x="28810" y="2424"/>
                    <a:pt x="24529" y="1"/>
                    <a:pt x="20184"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4">
              <a:extLst>
                <a:ext uri="{FF2B5EF4-FFF2-40B4-BE49-F238E27FC236}">
                  <a16:creationId xmlns:a16="http://schemas.microsoft.com/office/drawing/2014/main" id="{D62173E6-68AD-33EB-FFF8-E3F2C68B083C}"/>
                </a:ext>
              </a:extLst>
            </p:cNvPr>
            <p:cNvGrpSpPr/>
            <p:nvPr/>
          </p:nvGrpSpPr>
          <p:grpSpPr>
            <a:xfrm>
              <a:off x="6862307" y="2716361"/>
              <a:ext cx="1607150" cy="913920"/>
              <a:chOff x="1722325" y="4188100"/>
              <a:chExt cx="1010850" cy="579825"/>
            </a:xfrm>
          </p:grpSpPr>
          <p:sp>
            <p:nvSpPr>
              <p:cNvPr id="577" name="Google Shape;577;p34">
                <a:extLst>
                  <a:ext uri="{FF2B5EF4-FFF2-40B4-BE49-F238E27FC236}">
                    <a16:creationId xmlns:a16="http://schemas.microsoft.com/office/drawing/2014/main" id="{4C66DFA9-EAB3-E7B4-470E-0274375B93B7}"/>
                  </a:ext>
                </a:extLst>
              </p:cNvPr>
              <p:cNvSpPr/>
              <p:nvPr/>
            </p:nvSpPr>
            <p:spPr>
              <a:xfrm>
                <a:off x="1930325" y="4188100"/>
                <a:ext cx="594525" cy="579825"/>
              </a:xfrm>
              <a:custGeom>
                <a:avLst/>
                <a:gdLst/>
                <a:ahLst/>
                <a:cxnLst/>
                <a:rect l="l" t="t" r="r" b="b"/>
                <a:pathLst>
                  <a:path w="23781" h="23193" extrusionOk="0">
                    <a:moveTo>
                      <a:pt x="11890" y="1"/>
                    </a:moveTo>
                    <a:cubicBezTo>
                      <a:pt x="10986" y="1"/>
                      <a:pt x="10071" y="107"/>
                      <a:pt x="9161" y="328"/>
                    </a:cubicBezTo>
                    <a:cubicBezTo>
                      <a:pt x="3728" y="1633"/>
                      <a:pt x="1" y="6652"/>
                      <a:pt x="314" y="12237"/>
                    </a:cubicBezTo>
                    <a:cubicBezTo>
                      <a:pt x="327" y="12400"/>
                      <a:pt x="339" y="12563"/>
                      <a:pt x="352" y="12726"/>
                    </a:cubicBezTo>
                    <a:cubicBezTo>
                      <a:pt x="402" y="13266"/>
                      <a:pt x="502" y="13793"/>
                      <a:pt x="628" y="14320"/>
                    </a:cubicBezTo>
                    <a:cubicBezTo>
                      <a:pt x="716" y="14684"/>
                      <a:pt x="816" y="15047"/>
                      <a:pt x="942" y="15399"/>
                    </a:cubicBezTo>
                    <a:cubicBezTo>
                      <a:pt x="1042" y="15713"/>
                      <a:pt x="1168" y="16001"/>
                      <a:pt x="1293" y="16302"/>
                    </a:cubicBezTo>
                    <a:cubicBezTo>
                      <a:pt x="3184" y="20565"/>
                      <a:pt x="7389" y="23192"/>
                      <a:pt x="11880" y="23192"/>
                    </a:cubicBezTo>
                    <a:cubicBezTo>
                      <a:pt x="12783" y="23192"/>
                      <a:pt x="13698" y="23086"/>
                      <a:pt x="14607" y="22865"/>
                    </a:cubicBezTo>
                    <a:cubicBezTo>
                      <a:pt x="20054" y="21548"/>
                      <a:pt x="23781" y="16528"/>
                      <a:pt x="23454" y="10944"/>
                    </a:cubicBezTo>
                    <a:cubicBezTo>
                      <a:pt x="23442" y="10618"/>
                      <a:pt x="23404" y="10291"/>
                      <a:pt x="23367" y="9965"/>
                    </a:cubicBezTo>
                    <a:cubicBezTo>
                      <a:pt x="23304" y="9601"/>
                      <a:pt x="23241" y="9237"/>
                      <a:pt x="23153" y="8873"/>
                    </a:cubicBezTo>
                    <a:cubicBezTo>
                      <a:pt x="23028" y="8346"/>
                      <a:pt x="22865" y="7832"/>
                      <a:pt x="22664" y="7330"/>
                    </a:cubicBezTo>
                    <a:cubicBezTo>
                      <a:pt x="22601" y="7179"/>
                      <a:pt x="22538" y="7029"/>
                      <a:pt x="22476" y="6878"/>
                    </a:cubicBezTo>
                    <a:cubicBezTo>
                      <a:pt x="20585" y="2626"/>
                      <a:pt x="16380" y="1"/>
                      <a:pt x="11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a:extLst>
                  <a:ext uri="{FF2B5EF4-FFF2-40B4-BE49-F238E27FC236}">
                    <a16:creationId xmlns:a16="http://schemas.microsoft.com/office/drawing/2014/main" id="{3D7FA7B1-E74A-5E53-5B99-D7F468408E66}"/>
                  </a:ext>
                </a:extLst>
              </p:cNvPr>
              <p:cNvSpPr/>
              <p:nvPr/>
            </p:nvSpPr>
            <p:spPr>
              <a:xfrm>
                <a:off x="2227100" y="4229500"/>
                <a:ext cx="144975" cy="112775"/>
              </a:xfrm>
              <a:custGeom>
                <a:avLst/>
                <a:gdLst/>
                <a:ahLst/>
                <a:cxnLst/>
                <a:rect l="l" t="t" r="r" b="b"/>
                <a:pathLst>
                  <a:path w="5799" h="4511" extrusionOk="0">
                    <a:moveTo>
                      <a:pt x="2292" y="1"/>
                    </a:moveTo>
                    <a:cubicBezTo>
                      <a:pt x="1567" y="1"/>
                      <a:pt x="927" y="291"/>
                      <a:pt x="591" y="843"/>
                    </a:cubicBezTo>
                    <a:cubicBezTo>
                      <a:pt x="1" y="1821"/>
                      <a:pt x="553" y="3239"/>
                      <a:pt x="1833" y="4017"/>
                    </a:cubicBezTo>
                    <a:cubicBezTo>
                      <a:pt x="2374" y="4349"/>
                      <a:pt x="2960" y="4510"/>
                      <a:pt x="3501" y="4510"/>
                    </a:cubicBezTo>
                    <a:cubicBezTo>
                      <a:pt x="4227" y="4510"/>
                      <a:pt x="4870" y="4220"/>
                      <a:pt x="5209" y="3666"/>
                    </a:cubicBezTo>
                    <a:cubicBezTo>
                      <a:pt x="5798" y="2700"/>
                      <a:pt x="5246" y="1282"/>
                      <a:pt x="3979" y="504"/>
                    </a:cubicBezTo>
                    <a:cubicBezTo>
                      <a:pt x="3430" y="165"/>
                      <a:pt x="2837" y="1"/>
                      <a:pt x="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a:extLst>
                  <a:ext uri="{FF2B5EF4-FFF2-40B4-BE49-F238E27FC236}">
                    <a16:creationId xmlns:a16="http://schemas.microsoft.com/office/drawing/2014/main" id="{605288EA-2049-A27B-2E41-7F7DDAAF2AA4}"/>
                  </a:ext>
                </a:extLst>
              </p:cNvPr>
              <p:cNvSpPr/>
              <p:nvPr/>
            </p:nvSpPr>
            <p:spPr>
              <a:xfrm>
                <a:off x="2065225" y="4660375"/>
                <a:ext cx="86925" cy="67475"/>
              </a:xfrm>
              <a:custGeom>
                <a:avLst/>
                <a:gdLst/>
                <a:ahLst/>
                <a:cxnLst/>
                <a:rect l="l" t="t" r="r" b="b"/>
                <a:pathLst>
                  <a:path w="3477" h="2699" extrusionOk="0">
                    <a:moveTo>
                      <a:pt x="1378" y="1"/>
                    </a:moveTo>
                    <a:cubicBezTo>
                      <a:pt x="946" y="1"/>
                      <a:pt x="565" y="174"/>
                      <a:pt x="364" y="511"/>
                    </a:cubicBezTo>
                    <a:cubicBezTo>
                      <a:pt x="1" y="1088"/>
                      <a:pt x="327" y="1941"/>
                      <a:pt x="1092" y="2406"/>
                    </a:cubicBezTo>
                    <a:cubicBezTo>
                      <a:pt x="1423" y="2603"/>
                      <a:pt x="1774" y="2699"/>
                      <a:pt x="2097" y="2699"/>
                    </a:cubicBezTo>
                    <a:cubicBezTo>
                      <a:pt x="2533" y="2699"/>
                      <a:pt x="2916" y="2524"/>
                      <a:pt x="3125" y="2192"/>
                    </a:cubicBezTo>
                    <a:cubicBezTo>
                      <a:pt x="3477" y="1615"/>
                      <a:pt x="3138" y="774"/>
                      <a:pt x="2385" y="298"/>
                    </a:cubicBezTo>
                    <a:cubicBezTo>
                      <a:pt x="2057" y="98"/>
                      <a:pt x="1703" y="1"/>
                      <a:pt x="1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a:extLst>
                  <a:ext uri="{FF2B5EF4-FFF2-40B4-BE49-F238E27FC236}">
                    <a16:creationId xmlns:a16="http://schemas.microsoft.com/office/drawing/2014/main" id="{EBF04662-A190-F31C-A95C-5794FA1F40E4}"/>
                  </a:ext>
                </a:extLst>
              </p:cNvPr>
              <p:cNvSpPr/>
              <p:nvPr/>
            </p:nvSpPr>
            <p:spPr>
              <a:xfrm>
                <a:off x="2155275" y="4665275"/>
                <a:ext cx="48650" cy="37825"/>
              </a:xfrm>
              <a:custGeom>
                <a:avLst/>
                <a:gdLst/>
                <a:ahLst/>
                <a:cxnLst/>
                <a:rect l="l" t="t" r="r" b="b"/>
                <a:pathLst>
                  <a:path w="1946" h="1513" extrusionOk="0">
                    <a:moveTo>
                      <a:pt x="757" y="1"/>
                    </a:moveTo>
                    <a:cubicBezTo>
                      <a:pt x="515" y="1"/>
                      <a:pt x="302" y="93"/>
                      <a:pt x="188" y="277"/>
                    </a:cubicBezTo>
                    <a:cubicBezTo>
                      <a:pt x="0" y="604"/>
                      <a:pt x="176" y="1080"/>
                      <a:pt x="602" y="1344"/>
                    </a:cubicBezTo>
                    <a:cubicBezTo>
                      <a:pt x="792" y="1458"/>
                      <a:pt x="993" y="1513"/>
                      <a:pt x="1176" y="1513"/>
                    </a:cubicBezTo>
                    <a:cubicBezTo>
                      <a:pt x="1418" y="1513"/>
                      <a:pt x="1630" y="1417"/>
                      <a:pt x="1744" y="1231"/>
                    </a:cubicBezTo>
                    <a:cubicBezTo>
                      <a:pt x="1945" y="905"/>
                      <a:pt x="1757" y="428"/>
                      <a:pt x="1330" y="164"/>
                    </a:cubicBezTo>
                    <a:cubicBezTo>
                      <a:pt x="1145" y="55"/>
                      <a:pt x="943" y="1"/>
                      <a:pt x="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a:extLst>
                  <a:ext uri="{FF2B5EF4-FFF2-40B4-BE49-F238E27FC236}">
                    <a16:creationId xmlns:a16="http://schemas.microsoft.com/office/drawing/2014/main" id="{480B7FE8-88D4-7ECF-DA66-C29F03F09DF2}"/>
                  </a:ext>
                </a:extLst>
              </p:cNvPr>
              <p:cNvSpPr/>
              <p:nvPr/>
            </p:nvSpPr>
            <p:spPr>
              <a:xfrm>
                <a:off x="2117300" y="4633900"/>
                <a:ext cx="25125" cy="19825"/>
              </a:xfrm>
              <a:custGeom>
                <a:avLst/>
                <a:gdLst/>
                <a:ahLst/>
                <a:cxnLst/>
                <a:rect l="l" t="t" r="r" b="b"/>
                <a:pathLst>
                  <a:path w="1005" h="793" extrusionOk="0">
                    <a:moveTo>
                      <a:pt x="400" y="1"/>
                    </a:moveTo>
                    <a:cubicBezTo>
                      <a:pt x="272" y="1"/>
                      <a:pt x="158" y="52"/>
                      <a:pt x="101" y="152"/>
                    </a:cubicBezTo>
                    <a:cubicBezTo>
                      <a:pt x="1" y="315"/>
                      <a:pt x="101" y="566"/>
                      <a:pt x="314" y="704"/>
                    </a:cubicBezTo>
                    <a:cubicBezTo>
                      <a:pt x="412" y="763"/>
                      <a:pt x="518" y="793"/>
                      <a:pt x="616" y="793"/>
                    </a:cubicBezTo>
                    <a:cubicBezTo>
                      <a:pt x="745" y="793"/>
                      <a:pt x="860" y="741"/>
                      <a:pt x="917" y="641"/>
                    </a:cubicBezTo>
                    <a:cubicBezTo>
                      <a:pt x="1005" y="466"/>
                      <a:pt x="917" y="227"/>
                      <a:pt x="691" y="89"/>
                    </a:cubicBezTo>
                    <a:cubicBezTo>
                      <a:pt x="599" y="30"/>
                      <a:pt x="496" y="1"/>
                      <a:pt x="4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a:extLst>
                  <a:ext uri="{FF2B5EF4-FFF2-40B4-BE49-F238E27FC236}">
                    <a16:creationId xmlns:a16="http://schemas.microsoft.com/office/drawing/2014/main" id="{AB7ED9C5-95E7-BF85-BC76-5D8440FD087D}"/>
                  </a:ext>
                </a:extLst>
              </p:cNvPr>
              <p:cNvSpPr/>
              <p:nvPr/>
            </p:nvSpPr>
            <p:spPr>
              <a:xfrm>
                <a:off x="2376750" y="4327425"/>
                <a:ext cx="62150" cy="48800"/>
              </a:xfrm>
              <a:custGeom>
                <a:avLst/>
                <a:gdLst/>
                <a:ahLst/>
                <a:cxnLst/>
                <a:rect l="l" t="t" r="r" b="b"/>
                <a:pathLst>
                  <a:path w="2486" h="1952" extrusionOk="0">
                    <a:moveTo>
                      <a:pt x="991" y="1"/>
                    </a:moveTo>
                    <a:cubicBezTo>
                      <a:pt x="675" y="1"/>
                      <a:pt x="396" y="130"/>
                      <a:pt x="252" y="377"/>
                    </a:cubicBezTo>
                    <a:cubicBezTo>
                      <a:pt x="1" y="803"/>
                      <a:pt x="226" y="1418"/>
                      <a:pt x="779" y="1744"/>
                    </a:cubicBezTo>
                    <a:cubicBezTo>
                      <a:pt x="1013" y="1883"/>
                      <a:pt x="1266" y="1951"/>
                      <a:pt x="1499" y="1951"/>
                    </a:cubicBezTo>
                    <a:cubicBezTo>
                      <a:pt x="1813" y="1951"/>
                      <a:pt x="2090" y="1826"/>
                      <a:pt x="2234" y="1581"/>
                    </a:cubicBezTo>
                    <a:cubicBezTo>
                      <a:pt x="2485" y="1155"/>
                      <a:pt x="2259" y="552"/>
                      <a:pt x="1707" y="213"/>
                    </a:cubicBezTo>
                    <a:cubicBezTo>
                      <a:pt x="1474" y="70"/>
                      <a:pt x="1223"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a:extLst>
                  <a:ext uri="{FF2B5EF4-FFF2-40B4-BE49-F238E27FC236}">
                    <a16:creationId xmlns:a16="http://schemas.microsoft.com/office/drawing/2014/main" id="{A2C4F778-BEF1-849C-D455-EF19114DEC82}"/>
                  </a:ext>
                </a:extLst>
              </p:cNvPr>
              <p:cNvSpPr/>
              <p:nvPr/>
            </p:nvSpPr>
            <p:spPr>
              <a:xfrm>
                <a:off x="2008450" y="4311650"/>
                <a:ext cx="71225" cy="71900"/>
              </a:xfrm>
              <a:custGeom>
                <a:avLst/>
                <a:gdLst/>
                <a:ahLst/>
                <a:cxnLst/>
                <a:rect l="l" t="t" r="r" b="b"/>
                <a:pathLst>
                  <a:path w="2849" h="2876" extrusionOk="0">
                    <a:moveTo>
                      <a:pt x="1737" y="0"/>
                    </a:moveTo>
                    <a:cubicBezTo>
                      <a:pt x="1270" y="0"/>
                      <a:pt x="761" y="308"/>
                      <a:pt x="439" y="832"/>
                    </a:cubicBezTo>
                    <a:cubicBezTo>
                      <a:pt x="0" y="1547"/>
                      <a:pt x="88" y="2400"/>
                      <a:pt x="628" y="2739"/>
                    </a:cubicBezTo>
                    <a:cubicBezTo>
                      <a:pt x="779" y="2832"/>
                      <a:pt x="948" y="2876"/>
                      <a:pt x="1124" y="2876"/>
                    </a:cubicBezTo>
                    <a:cubicBezTo>
                      <a:pt x="1591" y="2876"/>
                      <a:pt x="2100" y="2565"/>
                      <a:pt x="2410" y="2037"/>
                    </a:cubicBezTo>
                    <a:cubicBezTo>
                      <a:pt x="2849" y="1321"/>
                      <a:pt x="2773" y="468"/>
                      <a:pt x="2221" y="129"/>
                    </a:cubicBezTo>
                    <a:cubicBezTo>
                      <a:pt x="2073" y="42"/>
                      <a:pt x="1908" y="0"/>
                      <a:pt x="1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a:extLst>
                  <a:ext uri="{FF2B5EF4-FFF2-40B4-BE49-F238E27FC236}">
                    <a16:creationId xmlns:a16="http://schemas.microsoft.com/office/drawing/2014/main" id="{EE7523DA-B088-159C-6C8D-69B5A66B5E5C}"/>
                  </a:ext>
                </a:extLst>
              </p:cNvPr>
              <p:cNvSpPr/>
              <p:nvPr/>
            </p:nvSpPr>
            <p:spPr>
              <a:xfrm>
                <a:off x="1960750" y="4380100"/>
                <a:ext cx="35800" cy="36025"/>
              </a:xfrm>
              <a:custGeom>
                <a:avLst/>
                <a:gdLst/>
                <a:ahLst/>
                <a:cxnLst/>
                <a:rect l="l" t="t" r="r" b="b"/>
                <a:pathLst>
                  <a:path w="1432" h="1441" extrusionOk="0">
                    <a:moveTo>
                      <a:pt x="883" y="0"/>
                    </a:moveTo>
                    <a:cubicBezTo>
                      <a:pt x="649" y="0"/>
                      <a:pt x="383" y="157"/>
                      <a:pt x="227" y="415"/>
                    </a:cubicBezTo>
                    <a:cubicBezTo>
                      <a:pt x="1" y="779"/>
                      <a:pt x="51" y="1206"/>
                      <a:pt x="314" y="1369"/>
                    </a:cubicBezTo>
                    <a:cubicBezTo>
                      <a:pt x="390" y="1417"/>
                      <a:pt x="476" y="1440"/>
                      <a:pt x="564" y="1440"/>
                    </a:cubicBezTo>
                    <a:cubicBezTo>
                      <a:pt x="798" y="1440"/>
                      <a:pt x="1054" y="1282"/>
                      <a:pt x="1218" y="1018"/>
                    </a:cubicBezTo>
                    <a:cubicBezTo>
                      <a:pt x="1431" y="666"/>
                      <a:pt x="1381" y="240"/>
                      <a:pt x="1118" y="64"/>
                    </a:cubicBezTo>
                    <a:cubicBezTo>
                      <a:pt x="1048" y="21"/>
                      <a:pt x="967" y="0"/>
                      <a:pt x="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a:extLst>
                  <a:ext uri="{FF2B5EF4-FFF2-40B4-BE49-F238E27FC236}">
                    <a16:creationId xmlns:a16="http://schemas.microsoft.com/office/drawing/2014/main" id="{61C91FE1-30D6-F683-C8B7-59B0F579289D}"/>
                  </a:ext>
                </a:extLst>
              </p:cNvPr>
              <p:cNvSpPr/>
              <p:nvPr/>
            </p:nvSpPr>
            <p:spPr>
              <a:xfrm>
                <a:off x="1973925" y="4433850"/>
                <a:ext cx="21675" cy="21625"/>
              </a:xfrm>
              <a:custGeom>
                <a:avLst/>
                <a:gdLst/>
                <a:ahLst/>
                <a:cxnLst/>
                <a:rect l="l" t="t" r="r" b="b"/>
                <a:pathLst>
                  <a:path w="867" h="865" extrusionOk="0">
                    <a:moveTo>
                      <a:pt x="518" y="0"/>
                    </a:moveTo>
                    <a:cubicBezTo>
                      <a:pt x="377" y="0"/>
                      <a:pt x="229" y="95"/>
                      <a:pt x="139" y="248"/>
                    </a:cubicBezTo>
                    <a:cubicBezTo>
                      <a:pt x="1" y="474"/>
                      <a:pt x="26" y="725"/>
                      <a:pt x="189" y="825"/>
                    </a:cubicBezTo>
                    <a:cubicBezTo>
                      <a:pt x="236" y="852"/>
                      <a:pt x="287" y="864"/>
                      <a:pt x="339" y="864"/>
                    </a:cubicBezTo>
                    <a:cubicBezTo>
                      <a:pt x="483" y="864"/>
                      <a:pt x="636" y="769"/>
                      <a:pt x="729" y="612"/>
                    </a:cubicBezTo>
                    <a:cubicBezTo>
                      <a:pt x="867" y="399"/>
                      <a:pt x="842" y="148"/>
                      <a:pt x="678" y="47"/>
                    </a:cubicBezTo>
                    <a:cubicBezTo>
                      <a:pt x="629" y="15"/>
                      <a:pt x="574" y="0"/>
                      <a:pt x="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a:extLst>
                  <a:ext uri="{FF2B5EF4-FFF2-40B4-BE49-F238E27FC236}">
                    <a16:creationId xmlns:a16="http://schemas.microsoft.com/office/drawing/2014/main" id="{CEC815DC-0D38-329A-3D77-50D21868B70C}"/>
                  </a:ext>
                </a:extLst>
              </p:cNvPr>
              <p:cNvSpPr/>
              <p:nvPr/>
            </p:nvSpPr>
            <p:spPr>
              <a:xfrm>
                <a:off x="2020050" y="4401700"/>
                <a:ext cx="47075" cy="47400"/>
              </a:xfrm>
              <a:custGeom>
                <a:avLst/>
                <a:gdLst/>
                <a:ahLst/>
                <a:cxnLst/>
                <a:rect l="l" t="t" r="r" b="b"/>
                <a:pathLst>
                  <a:path w="1883" h="1896" extrusionOk="0">
                    <a:moveTo>
                      <a:pt x="1144" y="1"/>
                    </a:moveTo>
                    <a:cubicBezTo>
                      <a:pt x="836" y="1"/>
                      <a:pt x="499" y="208"/>
                      <a:pt x="289" y="555"/>
                    </a:cubicBezTo>
                    <a:cubicBezTo>
                      <a:pt x="1" y="1020"/>
                      <a:pt x="63" y="1584"/>
                      <a:pt x="427" y="1810"/>
                    </a:cubicBezTo>
                    <a:cubicBezTo>
                      <a:pt x="522" y="1868"/>
                      <a:pt x="629" y="1895"/>
                      <a:pt x="742" y="1895"/>
                    </a:cubicBezTo>
                    <a:cubicBezTo>
                      <a:pt x="1045" y="1895"/>
                      <a:pt x="1383" y="1694"/>
                      <a:pt x="1594" y="1346"/>
                    </a:cubicBezTo>
                    <a:cubicBezTo>
                      <a:pt x="1883" y="869"/>
                      <a:pt x="1833" y="317"/>
                      <a:pt x="1469" y="91"/>
                    </a:cubicBezTo>
                    <a:cubicBezTo>
                      <a:pt x="1370" y="30"/>
                      <a:pt x="1259" y="1"/>
                      <a:pt x="1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a:extLst>
                  <a:ext uri="{FF2B5EF4-FFF2-40B4-BE49-F238E27FC236}">
                    <a16:creationId xmlns:a16="http://schemas.microsoft.com/office/drawing/2014/main" id="{978FA81B-D94E-6B74-DD59-3857B676EDC8}"/>
                  </a:ext>
                </a:extLst>
              </p:cNvPr>
              <p:cNvSpPr/>
              <p:nvPr/>
            </p:nvSpPr>
            <p:spPr>
              <a:xfrm>
                <a:off x="2256600" y="4417125"/>
                <a:ext cx="88175" cy="68450"/>
              </a:xfrm>
              <a:custGeom>
                <a:avLst/>
                <a:gdLst/>
                <a:ahLst/>
                <a:cxnLst/>
                <a:rect l="l" t="t" r="r" b="b"/>
                <a:pathLst>
                  <a:path w="3527" h="2738" extrusionOk="0">
                    <a:moveTo>
                      <a:pt x="1404" y="0"/>
                    </a:moveTo>
                    <a:cubicBezTo>
                      <a:pt x="963" y="0"/>
                      <a:pt x="573" y="178"/>
                      <a:pt x="364" y="516"/>
                    </a:cubicBezTo>
                    <a:cubicBezTo>
                      <a:pt x="0" y="1105"/>
                      <a:pt x="339" y="1959"/>
                      <a:pt x="1117" y="2436"/>
                    </a:cubicBezTo>
                    <a:cubicBezTo>
                      <a:pt x="1449" y="2639"/>
                      <a:pt x="1807" y="2737"/>
                      <a:pt x="2135" y="2737"/>
                    </a:cubicBezTo>
                    <a:cubicBezTo>
                      <a:pt x="2577" y="2737"/>
                      <a:pt x="2967" y="2560"/>
                      <a:pt x="3175" y="2222"/>
                    </a:cubicBezTo>
                    <a:cubicBezTo>
                      <a:pt x="3527" y="1632"/>
                      <a:pt x="3200" y="767"/>
                      <a:pt x="2422" y="302"/>
                    </a:cubicBezTo>
                    <a:cubicBezTo>
                      <a:pt x="2090" y="99"/>
                      <a:pt x="1733" y="0"/>
                      <a:pt x="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a:extLst>
                  <a:ext uri="{FF2B5EF4-FFF2-40B4-BE49-F238E27FC236}">
                    <a16:creationId xmlns:a16="http://schemas.microsoft.com/office/drawing/2014/main" id="{ED936835-DD1C-417D-2892-931D031AF286}"/>
                  </a:ext>
                </a:extLst>
              </p:cNvPr>
              <p:cNvSpPr/>
              <p:nvPr/>
            </p:nvSpPr>
            <p:spPr>
              <a:xfrm>
                <a:off x="1933775" y="4276900"/>
                <a:ext cx="567550" cy="490625"/>
              </a:xfrm>
              <a:custGeom>
                <a:avLst/>
                <a:gdLst/>
                <a:ahLst/>
                <a:cxnLst/>
                <a:rect l="l" t="t" r="r" b="b"/>
                <a:pathLst>
                  <a:path w="22702" h="19625" extrusionOk="0">
                    <a:moveTo>
                      <a:pt x="3389" y="1"/>
                    </a:moveTo>
                    <a:cubicBezTo>
                      <a:pt x="1155" y="2322"/>
                      <a:pt x="1" y="5459"/>
                      <a:pt x="176" y="8685"/>
                    </a:cubicBezTo>
                    <a:cubicBezTo>
                      <a:pt x="189" y="8835"/>
                      <a:pt x="201" y="9011"/>
                      <a:pt x="214" y="9174"/>
                    </a:cubicBezTo>
                    <a:cubicBezTo>
                      <a:pt x="264" y="9701"/>
                      <a:pt x="352" y="10228"/>
                      <a:pt x="477" y="10755"/>
                    </a:cubicBezTo>
                    <a:cubicBezTo>
                      <a:pt x="565" y="11119"/>
                      <a:pt x="678" y="11483"/>
                      <a:pt x="791" y="11834"/>
                    </a:cubicBezTo>
                    <a:cubicBezTo>
                      <a:pt x="904" y="12148"/>
                      <a:pt x="1017" y="12449"/>
                      <a:pt x="1155" y="12738"/>
                    </a:cubicBezTo>
                    <a:cubicBezTo>
                      <a:pt x="3021" y="16942"/>
                      <a:pt x="7190" y="19625"/>
                      <a:pt x="11756" y="19625"/>
                    </a:cubicBezTo>
                    <a:cubicBezTo>
                      <a:pt x="11920" y="19625"/>
                      <a:pt x="12084" y="19621"/>
                      <a:pt x="12248" y="19615"/>
                    </a:cubicBezTo>
                    <a:cubicBezTo>
                      <a:pt x="17004" y="19401"/>
                      <a:pt x="21145" y="16302"/>
                      <a:pt x="22701" y="11797"/>
                    </a:cubicBezTo>
                    <a:lnTo>
                      <a:pt x="22701" y="11797"/>
                    </a:lnTo>
                    <a:cubicBezTo>
                      <a:pt x="20497" y="14094"/>
                      <a:pt x="17474" y="15359"/>
                      <a:pt x="14349" y="15359"/>
                    </a:cubicBezTo>
                    <a:cubicBezTo>
                      <a:pt x="13685" y="15359"/>
                      <a:pt x="13015" y="15301"/>
                      <a:pt x="12349" y="15185"/>
                    </a:cubicBezTo>
                    <a:cubicBezTo>
                      <a:pt x="8546" y="14520"/>
                      <a:pt x="5334" y="12010"/>
                      <a:pt x="3765" y="8484"/>
                    </a:cubicBezTo>
                    <a:cubicBezTo>
                      <a:pt x="3627" y="8195"/>
                      <a:pt x="3514" y="7894"/>
                      <a:pt x="3401" y="7580"/>
                    </a:cubicBezTo>
                    <a:cubicBezTo>
                      <a:pt x="3276" y="7229"/>
                      <a:pt x="3175" y="6865"/>
                      <a:pt x="3088" y="6501"/>
                    </a:cubicBezTo>
                    <a:cubicBezTo>
                      <a:pt x="2962" y="5974"/>
                      <a:pt x="2874" y="5447"/>
                      <a:pt x="2824" y="4920"/>
                    </a:cubicBezTo>
                    <a:cubicBezTo>
                      <a:pt x="2812" y="4757"/>
                      <a:pt x="2799" y="4581"/>
                      <a:pt x="2786" y="4418"/>
                    </a:cubicBezTo>
                    <a:cubicBezTo>
                      <a:pt x="2699" y="2925"/>
                      <a:pt x="2899" y="1419"/>
                      <a:pt x="3389"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a:extLst>
                  <a:ext uri="{FF2B5EF4-FFF2-40B4-BE49-F238E27FC236}">
                    <a16:creationId xmlns:a16="http://schemas.microsoft.com/office/drawing/2014/main" id="{D5D280F1-53BD-DEC9-34E8-CDBF8ED888F4}"/>
                  </a:ext>
                </a:extLst>
              </p:cNvPr>
              <p:cNvSpPr/>
              <p:nvPr/>
            </p:nvSpPr>
            <p:spPr>
              <a:xfrm>
                <a:off x="1722325" y="4342200"/>
                <a:ext cx="1010850" cy="271100"/>
              </a:xfrm>
              <a:custGeom>
                <a:avLst/>
                <a:gdLst/>
                <a:ahLst/>
                <a:cxnLst/>
                <a:rect l="l" t="t" r="r" b="b"/>
                <a:pathLst>
                  <a:path w="40434" h="10844" extrusionOk="0">
                    <a:moveTo>
                      <a:pt x="37825" y="0"/>
                    </a:moveTo>
                    <a:cubicBezTo>
                      <a:pt x="36164" y="0"/>
                      <a:pt x="33730" y="245"/>
                      <a:pt x="30796" y="702"/>
                    </a:cubicBezTo>
                    <a:cubicBezTo>
                      <a:pt x="30858" y="865"/>
                      <a:pt x="30921" y="1003"/>
                      <a:pt x="30984" y="1166"/>
                    </a:cubicBezTo>
                    <a:cubicBezTo>
                      <a:pt x="32135" y="1033"/>
                      <a:pt x="33117" y="965"/>
                      <a:pt x="33886" y="965"/>
                    </a:cubicBezTo>
                    <a:cubicBezTo>
                      <a:pt x="35010" y="965"/>
                      <a:pt x="35678" y="1111"/>
                      <a:pt x="35752" y="1417"/>
                    </a:cubicBezTo>
                    <a:cubicBezTo>
                      <a:pt x="35878" y="1931"/>
                      <a:pt x="34322" y="2797"/>
                      <a:pt x="31687" y="3801"/>
                    </a:cubicBezTo>
                    <a:cubicBezTo>
                      <a:pt x="28926" y="4843"/>
                      <a:pt x="25011" y="6022"/>
                      <a:pt x="20606" y="7089"/>
                    </a:cubicBezTo>
                    <a:cubicBezTo>
                      <a:pt x="16214" y="8156"/>
                      <a:pt x="12186" y="8896"/>
                      <a:pt x="9262" y="9222"/>
                    </a:cubicBezTo>
                    <a:cubicBezTo>
                      <a:pt x="8120" y="9350"/>
                      <a:pt x="7145" y="9418"/>
                      <a:pt x="6383" y="9418"/>
                    </a:cubicBezTo>
                    <a:cubicBezTo>
                      <a:pt x="5279" y="9418"/>
                      <a:pt x="4623" y="9276"/>
                      <a:pt x="4556" y="8971"/>
                    </a:cubicBezTo>
                    <a:cubicBezTo>
                      <a:pt x="4430" y="8457"/>
                      <a:pt x="6012" y="7566"/>
                      <a:pt x="8684" y="6562"/>
                    </a:cubicBezTo>
                    <a:cubicBezTo>
                      <a:pt x="8659" y="6399"/>
                      <a:pt x="8647" y="6236"/>
                      <a:pt x="8647" y="6073"/>
                    </a:cubicBezTo>
                    <a:cubicBezTo>
                      <a:pt x="3364" y="7804"/>
                      <a:pt x="1" y="9410"/>
                      <a:pt x="201" y="10264"/>
                    </a:cubicBezTo>
                    <a:cubicBezTo>
                      <a:pt x="301" y="10656"/>
                      <a:pt x="1167" y="10844"/>
                      <a:pt x="2620" y="10844"/>
                    </a:cubicBezTo>
                    <a:cubicBezTo>
                      <a:pt x="4279" y="10844"/>
                      <a:pt x="6703" y="10600"/>
                      <a:pt x="9626" y="10138"/>
                    </a:cubicBezTo>
                    <a:cubicBezTo>
                      <a:pt x="12863" y="9624"/>
                      <a:pt x="16703" y="8858"/>
                      <a:pt x="20807" y="7867"/>
                    </a:cubicBezTo>
                    <a:cubicBezTo>
                      <a:pt x="24898" y="6876"/>
                      <a:pt x="28675" y="5796"/>
                      <a:pt x="31787" y="4780"/>
                    </a:cubicBezTo>
                    <a:cubicBezTo>
                      <a:pt x="37057" y="3036"/>
                      <a:pt x="40433" y="1429"/>
                      <a:pt x="40220" y="576"/>
                    </a:cubicBezTo>
                    <a:cubicBezTo>
                      <a:pt x="40126" y="185"/>
                      <a:pt x="39268" y="0"/>
                      <a:pt x="37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34">
            <a:extLst>
              <a:ext uri="{FF2B5EF4-FFF2-40B4-BE49-F238E27FC236}">
                <a16:creationId xmlns:a16="http://schemas.microsoft.com/office/drawing/2014/main" id="{C7A2AEDD-7C98-B66B-C2A1-1CC956B29CDE}"/>
              </a:ext>
            </a:extLst>
          </p:cNvPr>
          <p:cNvGrpSpPr/>
          <p:nvPr/>
        </p:nvGrpSpPr>
        <p:grpSpPr>
          <a:xfrm rot="-1800044">
            <a:off x="6267061" y="2608476"/>
            <a:ext cx="1291938" cy="1005687"/>
            <a:chOff x="6877863" y="2921369"/>
            <a:chExt cx="1291967" cy="1005709"/>
          </a:xfrm>
        </p:grpSpPr>
        <p:sp>
          <p:nvSpPr>
            <p:cNvPr id="591" name="Google Shape;591;p34">
              <a:extLst>
                <a:ext uri="{FF2B5EF4-FFF2-40B4-BE49-F238E27FC236}">
                  <a16:creationId xmlns:a16="http://schemas.microsoft.com/office/drawing/2014/main" id="{01E94D04-4D47-1B67-21EA-FB003877C1CA}"/>
                </a:ext>
              </a:extLst>
            </p:cNvPr>
            <p:cNvSpPr/>
            <p:nvPr/>
          </p:nvSpPr>
          <p:spPr>
            <a:xfrm>
              <a:off x="6879369" y="2921519"/>
              <a:ext cx="1228870" cy="1005410"/>
            </a:xfrm>
            <a:custGeom>
              <a:avLst/>
              <a:gdLst/>
              <a:ahLst/>
              <a:cxnLst/>
              <a:rect l="l" t="t" r="r" b="b"/>
              <a:pathLst>
                <a:path w="32992" h="26906" extrusionOk="0">
                  <a:moveTo>
                    <a:pt x="27068" y="1"/>
                  </a:moveTo>
                  <a:cubicBezTo>
                    <a:pt x="23203" y="1"/>
                    <a:pt x="18033" y="1344"/>
                    <a:pt x="13553" y="3866"/>
                  </a:cubicBezTo>
                  <a:cubicBezTo>
                    <a:pt x="12248" y="3188"/>
                    <a:pt x="9713" y="1896"/>
                    <a:pt x="8471" y="1319"/>
                  </a:cubicBezTo>
                  <a:cubicBezTo>
                    <a:pt x="8328" y="1253"/>
                    <a:pt x="8186" y="1228"/>
                    <a:pt x="8054" y="1228"/>
                  </a:cubicBezTo>
                  <a:cubicBezTo>
                    <a:pt x="7757" y="1228"/>
                    <a:pt x="7515" y="1357"/>
                    <a:pt x="7454" y="1444"/>
                  </a:cubicBezTo>
                  <a:cubicBezTo>
                    <a:pt x="7429" y="1469"/>
                    <a:pt x="2497" y="7480"/>
                    <a:pt x="1857" y="8258"/>
                  </a:cubicBezTo>
                  <a:cubicBezTo>
                    <a:pt x="1230" y="9024"/>
                    <a:pt x="866" y="9739"/>
                    <a:pt x="1305" y="10078"/>
                  </a:cubicBezTo>
                  <a:cubicBezTo>
                    <a:pt x="1305" y="10078"/>
                    <a:pt x="6199" y="7442"/>
                    <a:pt x="6488" y="7292"/>
                  </a:cubicBezTo>
                  <a:cubicBezTo>
                    <a:pt x="6675" y="7187"/>
                    <a:pt x="6905" y="7038"/>
                    <a:pt x="7128" y="7038"/>
                  </a:cubicBezTo>
                  <a:cubicBezTo>
                    <a:pt x="7145" y="7038"/>
                    <a:pt x="7161" y="7039"/>
                    <a:pt x="7178" y="7041"/>
                  </a:cubicBezTo>
                  <a:cubicBezTo>
                    <a:pt x="7542" y="7254"/>
                    <a:pt x="7893" y="7480"/>
                    <a:pt x="8220" y="7718"/>
                  </a:cubicBezTo>
                  <a:cubicBezTo>
                    <a:pt x="7856" y="8070"/>
                    <a:pt x="7517" y="8409"/>
                    <a:pt x="7191" y="8760"/>
                  </a:cubicBezTo>
                  <a:lnTo>
                    <a:pt x="8220" y="10391"/>
                  </a:lnTo>
                  <a:lnTo>
                    <a:pt x="6613" y="11395"/>
                  </a:lnTo>
                  <a:lnTo>
                    <a:pt x="7140" y="12224"/>
                  </a:lnTo>
                  <a:lnTo>
                    <a:pt x="6086" y="12876"/>
                  </a:lnTo>
                  <a:lnTo>
                    <a:pt x="6676" y="13805"/>
                  </a:lnTo>
                  <a:cubicBezTo>
                    <a:pt x="6655" y="13804"/>
                    <a:pt x="6634" y="13804"/>
                    <a:pt x="6612" y="13804"/>
                  </a:cubicBezTo>
                  <a:cubicBezTo>
                    <a:pt x="5744" y="13804"/>
                    <a:pt x="4901" y="14054"/>
                    <a:pt x="4166" y="14520"/>
                  </a:cubicBezTo>
                  <a:cubicBezTo>
                    <a:pt x="3326" y="15047"/>
                    <a:pt x="2623" y="15900"/>
                    <a:pt x="2058" y="16854"/>
                  </a:cubicBezTo>
                  <a:cubicBezTo>
                    <a:pt x="2410" y="16666"/>
                    <a:pt x="2799" y="16565"/>
                    <a:pt x="3200" y="16540"/>
                  </a:cubicBezTo>
                  <a:lnTo>
                    <a:pt x="3200" y="16540"/>
                  </a:lnTo>
                  <a:cubicBezTo>
                    <a:pt x="2271" y="17067"/>
                    <a:pt x="1606" y="17695"/>
                    <a:pt x="1155" y="18649"/>
                  </a:cubicBezTo>
                  <a:cubicBezTo>
                    <a:pt x="665" y="19828"/>
                    <a:pt x="276" y="21045"/>
                    <a:pt x="0" y="22300"/>
                  </a:cubicBezTo>
                  <a:cubicBezTo>
                    <a:pt x="1242" y="22601"/>
                    <a:pt x="2522" y="22790"/>
                    <a:pt x="3802" y="22865"/>
                  </a:cubicBezTo>
                  <a:cubicBezTo>
                    <a:pt x="3822" y="22865"/>
                    <a:pt x="3841" y="22865"/>
                    <a:pt x="3860" y="22865"/>
                  </a:cubicBezTo>
                  <a:cubicBezTo>
                    <a:pt x="4876" y="22865"/>
                    <a:pt x="5726" y="22540"/>
                    <a:pt x="6576" y="21961"/>
                  </a:cubicBezTo>
                  <a:lnTo>
                    <a:pt x="6576" y="21961"/>
                  </a:lnTo>
                  <a:cubicBezTo>
                    <a:pt x="6387" y="22300"/>
                    <a:pt x="6124" y="22601"/>
                    <a:pt x="5798" y="22840"/>
                  </a:cubicBezTo>
                  <a:cubicBezTo>
                    <a:pt x="6902" y="22739"/>
                    <a:pt x="7969" y="22488"/>
                    <a:pt x="8809" y="21961"/>
                  </a:cubicBezTo>
                  <a:cubicBezTo>
                    <a:pt x="9575" y="21497"/>
                    <a:pt x="10177" y="20819"/>
                    <a:pt x="10566" y="20029"/>
                  </a:cubicBezTo>
                  <a:lnTo>
                    <a:pt x="11131" y="20932"/>
                  </a:lnTo>
                  <a:lnTo>
                    <a:pt x="12185" y="20280"/>
                  </a:lnTo>
                  <a:lnTo>
                    <a:pt x="12700" y="21108"/>
                  </a:lnTo>
                  <a:lnTo>
                    <a:pt x="14306" y="20117"/>
                  </a:lnTo>
                  <a:lnTo>
                    <a:pt x="15322" y="21748"/>
                  </a:lnTo>
                  <a:cubicBezTo>
                    <a:pt x="15774" y="21610"/>
                    <a:pt x="16238" y="21459"/>
                    <a:pt x="16703" y="21271"/>
                  </a:cubicBezTo>
                  <a:cubicBezTo>
                    <a:pt x="16778" y="21685"/>
                    <a:pt x="16828" y="22087"/>
                    <a:pt x="16853" y="22501"/>
                  </a:cubicBezTo>
                  <a:cubicBezTo>
                    <a:pt x="16778" y="22739"/>
                    <a:pt x="16527" y="22890"/>
                    <a:pt x="16326" y="23028"/>
                  </a:cubicBezTo>
                  <a:cubicBezTo>
                    <a:pt x="16075" y="23204"/>
                    <a:pt x="11558" y="26454"/>
                    <a:pt x="11558" y="26454"/>
                  </a:cubicBezTo>
                  <a:cubicBezTo>
                    <a:pt x="11632" y="26781"/>
                    <a:pt x="11945" y="26906"/>
                    <a:pt x="12386" y="26906"/>
                  </a:cubicBezTo>
                  <a:cubicBezTo>
                    <a:pt x="12688" y="26906"/>
                    <a:pt x="13052" y="26847"/>
                    <a:pt x="13440" y="26755"/>
                  </a:cubicBezTo>
                  <a:cubicBezTo>
                    <a:pt x="14431" y="26517"/>
                    <a:pt x="21998" y="24710"/>
                    <a:pt x="22023" y="24710"/>
                  </a:cubicBezTo>
                  <a:cubicBezTo>
                    <a:pt x="22174" y="24684"/>
                    <a:pt x="22576" y="24358"/>
                    <a:pt x="22576" y="23844"/>
                  </a:cubicBezTo>
                  <a:cubicBezTo>
                    <a:pt x="22601" y="22476"/>
                    <a:pt x="22550" y="19627"/>
                    <a:pt x="22513" y="18172"/>
                  </a:cubicBezTo>
                  <a:cubicBezTo>
                    <a:pt x="26541" y="15373"/>
                    <a:pt x="29891" y="11546"/>
                    <a:pt x="31661" y="8170"/>
                  </a:cubicBezTo>
                  <a:cubicBezTo>
                    <a:pt x="31749" y="8007"/>
                    <a:pt x="31824" y="7857"/>
                    <a:pt x="31899" y="7693"/>
                  </a:cubicBezTo>
                  <a:lnTo>
                    <a:pt x="31899" y="7656"/>
                  </a:lnTo>
                  <a:cubicBezTo>
                    <a:pt x="32062" y="7342"/>
                    <a:pt x="32188" y="7041"/>
                    <a:pt x="32313" y="6752"/>
                  </a:cubicBezTo>
                  <a:cubicBezTo>
                    <a:pt x="32313" y="6740"/>
                    <a:pt x="32313" y="6740"/>
                    <a:pt x="32313" y="6727"/>
                  </a:cubicBezTo>
                  <a:cubicBezTo>
                    <a:pt x="32376" y="6577"/>
                    <a:pt x="32426" y="6438"/>
                    <a:pt x="32477" y="6288"/>
                  </a:cubicBezTo>
                  <a:lnTo>
                    <a:pt x="32477" y="6263"/>
                  </a:lnTo>
                  <a:cubicBezTo>
                    <a:pt x="32577" y="5987"/>
                    <a:pt x="32665" y="5698"/>
                    <a:pt x="32740" y="5435"/>
                  </a:cubicBezTo>
                  <a:cubicBezTo>
                    <a:pt x="32753" y="5422"/>
                    <a:pt x="32753" y="5397"/>
                    <a:pt x="32753" y="5384"/>
                  </a:cubicBezTo>
                  <a:cubicBezTo>
                    <a:pt x="32790" y="5259"/>
                    <a:pt x="32815" y="5121"/>
                    <a:pt x="32853" y="4995"/>
                  </a:cubicBezTo>
                  <a:cubicBezTo>
                    <a:pt x="32853" y="4983"/>
                    <a:pt x="32853" y="4983"/>
                    <a:pt x="32853" y="4970"/>
                  </a:cubicBezTo>
                  <a:cubicBezTo>
                    <a:pt x="32878" y="4845"/>
                    <a:pt x="32903" y="4707"/>
                    <a:pt x="32916" y="4594"/>
                  </a:cubicBezTo>
                  <a:lnTo>
                    <a:pt x="32916" y="4581"/>
                  </a:lnTo>
                  <a:cubicBezTo>
                    <a:pt x="32941" y="4456"/>
                    <a:pt x="32953" y="4330"/>
                    <a:pt x="32966" y="4217"/>
                  </a:cubicBezTo>
                  <a:lnTo>
                    <a:pt x="32966" y="4155"/>
                  </a:lnTo>
                  <a:cubicBezTo>
                    <a:pt x="32979" y="4042"/>
                    <a:pt x="32991" y="3929"/>
                    <a:pt x="32991" y="3816"/>
                  </a:cubicBezTo>
                  <a:lnTo>
                    <a:pt x="32991" y="3791"/>
                  </a:lnTo>
                  <a:lnTo>
                    <a:pt x="32991" y="3477"/>
                  </a:lnTo>
                  <a:cubicBezTo>
                    <a:pt x="32991" y="3464"/>
                    <a:pt x="32991" y="3439"/>
                    <a:pt x="32991" y="3427"/>
                  </a:cubicBezTo>
                  <a:cubicBezTo>
                    <a:pt x="32991" y="3326"/>
                    <a:pt x="32979" y="3226"/>
                    <a:pt x="32966" y="3113"/>
                  </a:cubicBezTo>
                  <a:lnTo>
                    <a:pt x="32966" y="3063"/>
                  </a:lnTo>
                  <a:cubicBezTo>
                    <a:pt x="32953" y="2962"/>
                    <a:pt x="32928" y="2862"/>
                    <a:pt x="32903" y="2762"/>
                  </a:cubicBezTo>
                  <a:lnTo>
                    <a:pt x="32903" y="2749"/>
                  </a:lnTo>
                  <a:cubicBezTo>
                    <a:pt x="32891" y="2661"/>
                    <a:pt x="32866" y="2573"/>
                    <a:pt x="32828" y="2486"/>
                  </a:cubicBezTo>
                  <a:cubicBezTo>
                    <a:pt x="32828" y="2473"/>
                    <a:pt x="32828" y="2448"/>
                    <a:pt x="32815" y="2435"/>
                  </a:cubicBezTo>
                  <a:cubicBezTo>
                    <a:pt x="32790" y="2348"/>
                    <a:pt x="32753" y="2260"/>
                    <a:pt x="32715" y="2184"/>
                  </a:cubicBezTo>
                  <a:lnTo>
                    <a:pt x="32690" y="2134"/>
                  </a:lnTo>
                  <a:cubicBezTo>
                    <a:pt x="32652" y="2046"/>
                    <a:pt x="32615" y="1971"/>
                    <a:pt x="32564" y="1896"/>
                  </a:cubicBezTo>
                  <a:cubicBezTo>
                    <a:pt x="32514" y="1808"/>
                    <a:pt x="32464" y="1733"/>
                    <a:pt x="32401" y="1670"/>
                  </a:cubicBezTo>
                  <a:lnTo>
                    <a:pt x="32376" y="1620"/>
                  </a:lnTo>
                  <a:cubicBezTo>
                    <a:pt x="32313" y="1557"/>
                    <a:pt x="32251" y="1482"/>
                    <a:pt x="32188" y="1419"/>
                  </a:cubicBezTo>
                  <a:lnTo>
                    <a:pt x="32150" y="1381"/>
                  </a:lnTo>
                  <a:cubicBezTo>
                    <a:pt x="32088" y="1319"/>
                    <a:pt x="32025" y="1256"/>
                    <a:pt x="31950" y="1206"/>
                  </a:cubicBezTo>
                  <a:lnTo>
                    <a:pt x="31937" y="1193"/>
                  </a:lnTo>
                  <a:cubicBezTo>
                    <a:pt x="31849" y="1130"/>
                    <a:pt x="31774" y="1068"/>
                    <a:pt x="31686" y="1017"/>
                  </a:cubicBezTo>
                  <a:lnTo>
                    <a:pt x="31636" y="980"/>
                  </a:lnTo>
                  <a:cubicBezTo>
                    <a:pt x="31560" y="930"/>
                    <a:pt x="31473" y="867"/>
                    <a:pt x="31372" y="829"/>
                  </a:cubicBezTo>
                  <a:lnTo>
                    <a:pt x="31347" y="804"/>
                  </a:lnTo>
                  <a:cubicBezTo>
                    <a:pt x="31247" y="754"/>
                    <a:pt x="31159" y="704"/>
                    <a:pt x="31059" y="666"/>
                  </a:cubicBezTo>
                  <a:lnTo>
                    <a:pt x="31033" y="653"/>
                  </a:lnTo>
                  <a:cubicBezTo>
                    <a:pt x="30933" y="603"/>
                    <a:pt x="30820" y="566"/>
                    <a:pt x="30720" y="515"/>
                  </a:cubicBezTo>
                  <a:lnTo>
                    <a:pt x="30670" y="503"/>
                  </a:lnTo>
                  <a:cubicBezTo>
                    <a:pt x="30557" y="465"/>
                    <a:pt x="30444" y="428"/>
                    <a:pt x="30318" y="390"/>
                  </a:cubicBezTo>
                  <a:cubicBezTo>
                    <a:pt x="30193" y="352"/>
                    <a:pt x="30067" y="315"/>
                    <a:pt x="29942" y="290"/>
                  </a:cubicBezTo>
                  <a:lnTo>
                    <a:pt x="29904" y="290"/>
                  </a:lnTo>
                  <a:cubicBezTo>
                    <a:pt x="29779" y="252"/>
                    <a:pt x="29653" y="227"/>
                    <a:pt x="29515" y="202"/>
                  </a:cubicBezTo>
                  <a:lnTo>
                    <a:pt x="29477" y="202"/>
                  </a:lnTo>
                  <a:cubicBezTo>
                    <a:pt x="29201" y="139"/>
                    <a:pt x="28913" y="101"/>
                    <a:pt x="28612" y="64"/>
                  </a:cubicBezTo>
                  <a:lnTo>
                    <a:pt x="28586" y="64"/>
                  </a:lnTo>
                  <a:cubicBezTo>
                    <a:pt x="28423" y="51"/>
                    <a:pt x="28273" y="39"/>
                    <a:pt x="28110" y="26"/>
                  </a:cubicBezTo>
                  <a:lnTo>
                    <a:pt x="28084" y="26"/>
                  </a:lnTo>
                  <a:cubicBezTo>
                    <a:pt x="27771" y="13"/>
                    <a:pt x="27432" y="1"/>
                    <a:pt x="27093"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34">
              <a:extLst>
                <a:ext uri="{FF2B5EF4-FFF2-40B4-BE49-F238E27FC236}">
                  <a16:creationId xmlns:a16="http://schemas.microsoft.com/office/drawing/2014/main" id="{1E9046A3-2A79-6769-A7FB-72AEFCC1034F}"/>
                </a:ext>
              </a:extLst>
            </p:cNvPr>
            <p:cNvGrpSpPr/>
            <p:nvPr/>
          </p:nvGrpSpPr>
          <p:grpSpPr>
            <a:xfrm>
              <a:off x="6877863" y="2921369"/>
              <a:ext cx="1291967" cy="1005709"/>
              <a:chOff x="6030382" y="2921287"/>
              <a:chExt cx="1291967" cy="1005709"/>
            </a:xfrm>
          </p:grpSpPr>
          <p:sp>
            <p:nvSpPr>
              <p:cNvPr id="593" name="Google Shape;593;p34">
                <a:extLst>
                  <a:ext uri="{FF2B5EF4-FFF2-40B4-BE49-F238E27FC236}">
                    <a16:creationId xmlns:a16="http://schemas.microsoft.com/office/drawing/2014/main" id="{49FA2D4C-096F-5420-2623-DBC8ABE51613}"/>
                  </a:ext>
                </a:extLst>
              </p:cNvPr>
              <p:cNvSpPr/>
              <p:nvPr/>
            </p:nvSpPr>
            <p:spPr>
              <a:xfrm>
                <a:off x="6030382" y="3437183"/>
                <a:ext cx="432406" cy="338811"/>
              </a:xfrm>
              <a:custGeom>
                <a:avLst/>
                <a:gdLst/>
                <a:ahLst/>
                <a:cxnLst/>
                <a:rect l="l" t="t" r="r" b="b"/>
                <a:pathLst>
                  <a:path w="11609" h="9067" extrusionOk="0">
                    <a:moveTo>
                      <a:pt x="6614" y="1"/>
                    </a:moveTo>
                    <a:cubicBezTo>
                      <a:pt x="5780" y="1"/>
                      <a:pt x="4928" y="229"/>
                      <a:pt x="4154" y="709"/>
                    </a:cubicBezTo>
                    <a:cubicBezTo>
                      <a:pt x="3314" y="1236"/>
                      <a:pt x="2623" y="2102"/>
                      <a:pt x="2059" y="3055"/>
                    </a:cubicBezTo>
                    <a:cubicBezTo>
                      <a:pt x="2410" y="2867"/>
                      <a:pt x="2799" y="2767"/>
                      <a:pt x="3188" y="2742"/>
                    </a:cubicBezTo>
                    <a:lnTo>
                      <a:pt x="3188" y="2742"/>
                    </a:lnTo>
                    <a:cubicBezTo>
                      <a:pt x="2272" y="3256"/>
                      <a:pt x="1607" y="3896"/>
                      <a:pt x="1155" y="4850"/>
                    </a:cubicBezTo>
                    <a:cubicBezTo>
                      <a:pt x="666" y="6030"/>
                      <a:pt x="277" y="7247"/>
                      <a:pt x="1" y="8489"/>
                    </a:cubicBezTo>
                    <a:cubicBezTo>
                      <a:pt x="1243" y="8803"/>
                      <a:pt x="2510" y="8991"/>
                      <a:pt x="3790" y="9066"/>
                    </a:cubicBezTo>
                    <a:cubicBezTo>
                      <a:pt x="3810" y="9067"/>
                      <a:pt x="3829" y="9067"/>
                      <a:pt x="3849" y="9067"/>
                    </a:cubicBezTo>
                    <a:cubicBezTo>
                      <a:pt x="4877" y="9067"/>
                      <a:pt x="5726" y="8741"/>
                      <a:pt x="6576" y="8150"/>
                    </a:cubicBezTo>
                    <a:lnTo>
                      <a:pt x="6576" y="8150"/>
                    </a:lnTo>
                    <a:cubicBezTo>
                      <a:pt x="6388" y="8502"/>
                      <a:pt x="6125" y="8803"/>
                      <a:pt x="5798" y="9041"/>
                    </a:cubicBezTo>
                    <a:cubicBezTo>
                      <a:pt x="6903" y="8941"/>
                      <a:pt x="7969" y="8690"/>
                      <a:pt x="8810" y="8150"/>
                    </a:cubicBezTo>
                    <a:cubicBezTo>
                      <a:pt x="11006" y="6782"/>
                      <a:pt x="11608" y="4072"/>
                      <a:pt x="10328" y="2026"/>
                    </a:cubicBezTo>
                    <a:cubicBezTo>
                      <a:pt x="9510" y="719"/>
                      <a:pt x="8091" y="1"/>
                      <a:pt x="6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a:extLst>
                  <a:ext uri="{FF2B5EF4-FFF2-40B4-BE49-F238E27FC236}">
                    <a16:creationId xmlns:a16="http://schemas.microsoft.com/office/drawing/2014/main" id="{AD323F47-A2FC-6DD0-9B82-7B59CA0AA3A2}"/>
                  </a:ext>
                </a:extLst>
              </p:cNvPr>
              <p:cNvSpPr/>
              <p:nvPr/>
            </p:nvSpPr>
            <p:spPr>
              <a:xfrm>
                <a:off x="6143503" y="3483145"/>
                <a:ext cx="273024" cy="214078"/>
              </a:xfrm>
              <a:custGeom>
                <a:avLst/>
                <a:gdLst/>
                <a:ahLst/>
                <a:cxnLst/>
                <a:rect l="l" t="t" r="r" b="b"/>
                <a:pathLst>
                  <a:path w="7330" h="5729" extrusionOk="0">
                    <a:moveTo>
                      <a:pt x="4154" y="0"/>
                    </a:moveTo>
                    <a:cubicBezTo>
                      <a:pt x="3629" y="0"/>
                      <a:pt x="3097" y="148"/>
                      <a:pt x="2623" y="458"/>
                    </a:cubicBezTo>
                    <a:cubicBezTo>
                      <a:pt x="2096" y="784"/>
                      <a:pt x="1657" y="1324"/>
                      <a:pt x="1293" y="1938"/>
                    </a:cubicBezTo>
                    <a:cubicBezTo>
                      <a:pt x="1519" y="1813"/>
                      <a:pt x="1757" y="1750"/>
                      <a:pt x="2008" y="1738"/>
                    </a:cubicBezTo>
                    <a:lnTo>
                      <a:pt x="2008" y="1738"/>
                    </a:lnTo>
                    <a:cubicBezTo>
                      <a:pt x="1444" y="2026"/>
                      <a:pt x="992" y="2491"/>
                      <a:pt x="728" y="3068"/>
                    </a:cubicBezTo>
                    <a:cubicBezTo>
                      <a:pt x="415" y="3808"/>
                      <a:pt x="176" y="4574"/>
                      <a:pt x="0" y="5364"/>
                    </a:cubicBezTo>
                    <a:cubicBezTo>
                      <a:pt x="791" y="5552"/>
                      <a:pt x="1594" y="5678"/>
                      <a:pt x="2397" y="5728"/>
                    </a:cubicBezTo>
                    <a:cubicBezTo>
                      <a:pt x="3025" y="5728"/>
                      <a:pt x="3640" y="5527"/>
                      <a:pt x="4154" y="5151"/>
                    </a:cubicBezTo>
                    <a:lnTo>
                      <a:pt x="4154" y="5151"/>
                    </a:lnTo>
                    <a:cubicBezTo>
                      <a:pt x="4029" y="5364"/>
                      <a:pt x="3866" y="5552"/>
                      <a:pt x="3665" y="5703"/>
                    </a:cubicBezTo>
                    <a:cubicBezTo>
                      <a:pt x="4330" y="5678"/>
                      <a:pt x="4982" y="5477"/>
                      <a:pt x="5560" y="5151"/>
                    </a:cubicBezTo>
                    <a:cubicBezTo>
                      <a:pt x="6940" y="4285"/>
                      <a:pt x="7329" y="2578"/>
                      <a:pt x="6513" y="1286"/>
                    </a:cubicBezTo>
                    <a:cubicBezTo>
                      <a:pt x="5978" y="455"/>
                      <a:pt x="5076" y="0"/>
                      <a:pt x="4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a:extLst>
                  <a:ext uri="{FF2B5EF4-FFF2-40B4-BE49-F238E27FC236}">
                    <a16:creationId xmlns:a16="http://schemas.microsoft.com/office/drawing/2014/main" id="{83FD650C-5749-8DD2-B079-5A0615F8C1CD}"/>
                  </a:ext>
                </a:extLst>
              </p:cNvPr>
              <p:cNvSpPr/>
              <p:nvPr/>
            </p:nvSpPr>
            <p:spPr>
              <a:xfrm>
                <a:off x="6179037" y="3513338"/>
                <a:ext cx="202887" cy="153879"/>
              </a:xfrm>
              <a:custGeom>
                <a:avLst/>
                <a:gdLst/>
                <a:ahLst/>
                <a:cxnLst/>
                <a:rect l="l" t="t" r="r" b="b"/>
                <a:pathLst>
                  <a:path w="5447" h="4118" extrusionOk="0">
                    <a:moveTo>
                      <a:pt x="3203" y="0"/>
                    </a:moveTo>
                    <a:cubicBezTo>
                      <a:pt x="2818" y="0"/>
                      <a:pt x="2425" y="106"/>
                      <a:pt x="2071" y="327"/>
                    </a:cubicBezTo>
                    <a:cubicBezTo>
                      <a:pt x="1958" y="390"/>
                      <a:pt x="1857" y="478"/>
                      <a:pt x="1757" y="566"/>
                    </a:cubicBezTo>
                    <a:cubicBezTo>
                      <a:pt x="1782" y="616"/>
                      <a:pt x="1795" y="654"/>
                      <a:pt x="1807" y="704"/>
                    </a:cubicBezTo>
                    <a:cubicBezTo>
                      <a:pt x="1908" y="1055"/>
                      <a:pt x="1757" y="1432"/>
                      <a:pt x="1431" y="1620"/>
                    </a:cubicBezTo>
                    <a:cubicBezTo>
                      <a:pt x="1017" y="1833"/>
                      <a:pt x="690" y="2172"/>
                      <a:pt x="490" y="2586"/>
                    </a:cubicBezTo>
                    <a:cubicBezTo>
                      <a:pt x="315" y="3023"/>
                      <a:pt x="153" y="3485"/>
                      <a:pt x="27" y="3946"/>
                    </a:cubicBezTo>
                    <a:lnTo>
                      <a:pt x="27" y="3946"/>
                    </a:lnTo>
                    <a:cubicBezTo>
                      <a:pt x="18" y="3945"/>
                      <a:pt x="9" y="3943"/>
                      <a:pt x="0" y="3941"/>
                    </a:cubicBezTo>
                    <a:lnTo>
                      <a:pt x="0" y="3941"/>
                    </a:lnTo>
                    <a:lnTo>
                      <a:pt x="25" y="3954"/>
                    </a:lnTo>
                    <a:cubicBezTo>
                      <a:pt x="26" y="3951"/>
                      <a:pt x="27" y="3949"/>
                      <a:pt x="27" y="3946"/>
                    </a:cubicBezTo>
                    <a:lnTo>
                      <a:pt x="27" y="3946"/>
                    </a:lnTo>
                    <a:cubicBezTo>
                      <a:pt x="496" y="4032"/>
                      <a:pt x="976" y="4092"/>
                      <a:pt x="1443" y="4117"/>
                    </a:cubicBezTo>
                    <a:cubicBezTo>
                      <a:pt x="1908" y="4117"/>
                      <a:pt x="2359" y="3966"/>
                      <a:pt x="2723" y="3690"/>
                    </a:cubicBezTo>
                    <a:cubicBezTo>
                      <a:pt x="2860" y="3594"/>
                      <a:pt x="3019" y="3546"/>
                      <a:pt x="3179" y="3546"/>
                    </a:cubicBezTo>
                    <a:cubicBezTo>
                      <a:pt x="3371" y="3546"/>
                      <a:pt x="3564" y="3616"/>
                      <a:pt x="3715" y="3753"/>
                    </a:cubicBezTo>
                    <a:cubicBezTo>
                      <a:pt x="3740" y="3778"/>
                      <a:pt x="3777" y="3816"/>
                      <a:pt x="3803" y="3854"/>
                    </a:cubicBezTo>
                    <a:cubicBezTo>
                      <a:pt x="3928" y="3803"/>
                      <a:pt x="4041" y="3741"/>
                      <a:pt x="4166" y="3665"/>
                    </a:cubicBezTo>
                    <a:cubicBezTo>
                      <a:pt x="5145" y="3050"/>
                      <a:pt x="5446" y="1821"/>
                      <a:pt x="4869" y="905"/>
                    </a:cubicBezTo>
                    <a:cubicBezTo>
                      <a:pt x="4504" y="317"/>
                      <a:pt x="3866" y="0"/>
                      <a:pt x="3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a:extLst>
                  <a:ext uri="{FF2B5EF4-FFF2-40B4-BE49-F238E27FC236}">
                    <a16:creationId xmlns:a16="http://schemas.microsoft.com/office/drawing/2014/main" id="{517A38A0-98EC-7FFA-E11D-AC97272D02F9}"/>
                  </a:ext>
                </a:extLst>
              </p:cNvPr>
              <p:cNvSpPr/>
              <p:nvPr/>
            </p:nvSpPr>
            <p:spPr>
              <a:xfrm>
                <a:off x="6257555" y="3235772"/>
                <a:ext cx="423057" cy="474567"/>
              </a:xfrm>
              <a:custGeom>
                <a:avLst/>
                <a:gdLst/>
                <a:ahLst/>
                <a:cxnLst/>
                <a:rect l="l" t="t" r="r" b="b"/>
                <a:pathLst>
                  <a:path w="11358" h="12700" extrusionOk="0">
                    <a:moveTo>
                      <a:pt x="5283" y="0"/>
                    </a:moveTo>
                    <a:lnTo>
                      <a:pt x="527" y="2974"/>
                    </a:lnTo>
                    <a:lnTo>
                      <a:pt x="1042" y="3815"/>
                    </a:lnTo>
                    <a:lnTo>
                      <a:pt x="0" y="4467"/>
                    </a:lnTo>
                    <a:lnTo>
                      <a:pt x="5033" y="12524"/>
                    </a:lnTo>
                    <a:lnTo>
                      <a:pt x="6087" y="11871"/>
                    </a:lnTo>
                    <a:lnTo>
                      <a:pt x="6601" y="12700"/>
                    </a:lnTo>
                    <a:lnTo>
                      <a:pt x="11357" y="9725"/>
                    </a:lnTo>
                    <a:lnTo>
                      <a:pt x="5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a:extLst>
                  <a:ext uri="{FF2B5EF4-FFF2-40B4-BE49-F238E27FC236}">
                    <a16:creationId xmlns:a16="http://schemas.microsoft.com/office/drawing/2014/main" id="{B9BB7538-4144-328B-C91F-7063D562CC0D}"/>
                  </a:ext>
                </a:extLst>
              </p:cNvPr>
              <p:cNvSpPr/>
              <p:nvPr/>
            </p:nvSpPr>
            <p:spPr>
              <a:xfrm>
                <a:off x="6460889" y="3566362"/>
                <a:ext cx="411808" cy="360634"/>
              </a:xfrm>
              <a:custGeom>
                <a:avLst/>
                <a:gdLst/>
                <a:ahLst/>
                <a:cxnLst/>
                <a:rect l="l" t="t" r="r" b="b"/>
                <a:pathLst>
                  <a:path w="11056" h="9651" extrusionOk="0">
                    <a:moveTo>
                      <a:pt x="10930" y="0"/>
                    </a:moveTo>
                    <a:lnTo>
                      <a:pt x="4995" y="3162"/>
                    </a:lnTo>
                    <a:cubicBezTo>
                      <a:pt x="4995" y="3162"/>
                      <a:pt x="5346" y="5133"/>
                      <a:pt x="5296" y="5245"/>
                    </a:cubicBezTo>
                    <a:cubicBezTo>
                      <a:pt x="5220" y="5484"/>
                      <a:pt x="4970" y="5634"/>
                      <a:pt x="4769" y="5773"/>
                    </a:cubicBezTo>
                    <a:cubicBezTo>
                      <a:pt x="4518" y="5948"/>
                      <a:pt x="0" y="9198"/>
                      <a:pt x="0" y="9198"/>
                    </a:cubicBezTo>
                    <a:cubicBezTo>
                      <a:pt x="75" y="9526"/>
                      <a:pt x="387" y="9650"/>
                      <a:pt x="828" y="9650"/>
                    </a:cubicBezTo>
                    <a:cubicBezTo>
                      <a:pt x="1131" y="9650"/>
                      <a:pt x="1494" y="9591"/>
                      <a:pt x="1883" y="9500"/>
                    </a:cubicBezTo>
                    <a:cubicBezTo>
                      <a:pt x="2861" y="9261"/>
                      <a:pt x="10428" y="7454"/>
                      <a:pt x="10466" y="7454"/>
                    </a:cubicBezTo>
                    <a:cubicBezTo>
                      <a:pt x="10617" y="7416"/>
                      <a:pt x="11006" y="7103"/>
                      <a:pt x="11018" y="6588"/>
                    </a:cubicBezTo>
                    <a:cubicBezTo>
                      <a:pt x="11056" y="4706"/>
                      <a:pt x="10930" y="0"/>
                      <a:pt x="10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a:extLst>
                  <a:ext uri="{FF2B5EF4-FFF2-40B4-BE49-F238E27FC236}">
                    <a16:creationId xmlns:a16="http://schemas.microsoft.com/office/drawing/2014/main" id="{A72841CA-0C30-CCAA-407F-D87FDE1B6169}"/>
                  </a:ext>
                </a:extLst>
              </p:cNvPr>
              <p:cNvSpPr/>
              <p:nvPr/>
            </p:nvSpPr>
            <p:spPr>
              <a:xfrm>
                <a:off x="6063123" y="2967212"/>
                <a:ext cx="502953" cy="330964"/>
              </a:xfrm>
              <a:custGeom>
                <a:avLst/>
                <a:gdLst/>
                <a:ahLst/>
                <a:cxnLst/>
                <a:rect l="l" t="t" r="r" b="b"/>
                <a:pathLst>
                  <a:path w="13503" h="8857" extrusionOk="0">
                    <a:moveTo>
                      <a:pt x="7191" y="0"/>
                    </a:moveTo>
                    <a:cubicBezTo>
                      <a:pt x="6894" y="0"/>
                      <a:pt x="6658" y="132"/>
                      <a:pt x="6588" y="210"/>
                    </a:cubicBezTo>
                    <a:cubicBezTo>
                      <a:pt x="6563" y="235"/>
                      <a:pt x="1631" y="6258"/>
                      <a:pt x="991" y="7037"/>
                    </a:cubicBezTo>
                    <a:cubicBezTo>
                      <a:pt x="364" y="7789"/>
                      <a:pt x="0" y="8505"/>
                      <a:pt x="439" y="8856"/>
                    </a:cubicBezTo>
                    <a:cubicBezTo>
                      <a:pt x="439" y="8856"/>
                      <a:pt x="5333" y="6221"/>
                      <a:pt x="5622" y="6058"/>
                    </a:cubicBezTo>
                    <a:cubicBezTo>
                      <a:pt x="5808" y="5953"/>
                      <a:pt x="6026" y="5817"/>
                      <a:pt x="6256" y="5817"/>
                    </a:cubicBezTo>
                    <a:cubicBezTo>
                      <a:pt x="6275" y="5817"/>
                      <a:pt x="6293" y="5817"/>
                      <a:pt x="6312" y="5819"/>
                    </a:cubicBezTo>
                    <a:cubicBezTo>
                      <a:pt x="6438" y="5832"/>
                      <a:pt x="8056" y="6999"/>
                      <a:pt x="8056" y="6999"/>
                    </a:cubicBezTo>
                    <a:lnTo>
                      <a:pt x="13503" y="3059"/>
                    </a:lnTo>
                    <a:cubicBezTo>
                      <a:pt x="13503" y="3059"/>
                      <a:pt x="9324" y="888"/>
                      <a:pt x="7617" y="97"/>
                    </a:cubicBezTo>
                    <a:cubicBezTo>
                      <a:pt x="7469" y="27"/>
                      <a:pt x="7324" y="0"/>
                      <a:pt x="7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a:extLst>
                  <a:ext uri="{FF2B5EF4-FFF2-40B4-BE49-F238E27FC236}">
                    <a16:creationId xmlns:a16="http://schemas.microsoft.com/office/drawing/2014/main" id="{70F56CF4-C322-0AB9-8BF6-6E68F8906848}"/>
                  </a:ext>
                </a:extLst>
              </p:cNvPr>
              <p:cNvSpPr/>
              <p:nvPr/>
            </p:nvSpPr>
            <p:spPr>
              <a:xfrm>
                <a:off x="6298676" y="2921324"/>
                <a:ext cx="1023673" cy="812444"/>
              </a:xfrm>
              <a:custGeom>
                <a:avLst/>
                <a:gdLst/>
                <a:ahLst/>
                <a:cxnLst/>
                <a:rect l="l" t="t" r="r" b="b"/>
                <a:pathLst>
                  <a:path w="27483" h="21742" extrusionOk="0">
                    <a:moveTo>
                      <a:pt x="19904" y="1"/>
                    </a:moveTo>
                    <a:cubicBezTo>
                      <a:pt x="15682" y="1"/>
                      <a:pt x="9918" y="1600"/>
                      <a:pt x="5183" y="4563"/>
                    </a:cubicBezTo>
                    <a:cubicBezTo>
                      <a:pt x="3050" y="5893"/>
                      <a:pt x="1331" y="7323"/>
                      <a:pt x="1" y="8766"/>
                    </a:cubicBezTo>
                    <a:lnTo>
                      <a:pt x="8120" y="21742"/>
                    </a:lnTo>
                    <a:cubicBezTo>
                      <a:pt x="10002" y="21177"/>
                      <a:pt x="12048" y="20249"/>
                      <a:pt x="14168" y="18918"/>
                    </a:cubicBezTo>
                    <a:cubicBezTo>
                      <a:pt x="21848" y="14112"/>
                      <a:pt x="27483" y="5303"/>
                      <a:pt x="25375" y="1915"/>
                    </a:cubicBezTo>
                    <a:cubicBezTo>
                      <a:pt x="24561" y="620"/>
                      <a:pt x="22531" y="1"/>
                      <a:pt x="19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a:extLst>
                  <a:ext uri="{FF2B5EF4-FFF2-40B4-BE49-F238E27FC236}">
                    <a16:creationId xmlns:a16="http://schemas.microsoft.com/office/drawing/2014/main" id="{859E9D07-520E-05BD-D677-6B1026DE1AFA}"/>
                  </a:ext>
                </a:extLst>
              </p:cNvPr>
              <p:cNvSpPr/>
              <p:nvPr/>
            </p:nvSpPr>
            <p:spPr>
              <a:xfrm>
                <a:off x="7019452" y="2921287"/>
                <a:ext cx="256635" cy="305143"/>
              </a:xfrm>
              <a:custGeom>
                <a:avLst/>
                <a:gdLst/>
                <a:ahLst/>
                <a:cxnLst/>
                <a:rect l="l" t="t" r="r" b="b"/>
                <a:pathLst>
                  <a:path w="6890" h="8166" extrusionOk="0">
                    <a:moveTo>
                      <a:pt x="534" y="0"/>
                    </a:moveTo>
                    <a:cubicBezTo>
                      <a:pt x="359" y="0"/>
                      <a:pt x="181" y="3"/>
                      <a:pt x="0" y="8"/>
                    </a:cubicBezTo>
                    <a:cubicBezTo>
                      <a:pt x="502" y="1552"/>
                      <a:pt x="1205" y="3020"/>
                      <a:pt x="2071" y="4400"/>
                    </a:cubicBezTo>
                    <a:cubicBezTo>
                      <a:pt x="2924" y="5768"/>
                      <a:pt x="3940" y="7036"/>
                      <a:pt x="5107" y="8165"/>
                    </a:cubicBezTo>
                    <a:cubicBezTo>
                      <a:pt x="6450" y="5593"/>
                      <a:pt x="6889" y="3296"/>
                      <a:pt x="6024" y="1916"/>
                    </a:cubicBezTo>
                    <a:cubicBezTo>
                      <a:pt x="5212" y="621"/>
                      <a:pt x="3175"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a:extLst>
                  <a:ext uri="{FF2B5EF4-FFF2-40B4-BE49-F238E27FC236}">
                    <a16:creationId xmlns:a16="http://schemas.microsoft.com/office/drawing/2014/main" id="{ECFFCFC7-7B77-1EFF-7B31-955F8D0C1094}"/>
                  </a:ext>
                </a:extLst>
              </p:cNvPr>
              <p:cNvSpPr/>
              <p:nvPr/>
            </p:nvSpPr>
            <p:spPr>
              <a:xfrm>
                <a:off x="6594570" y="3087909"/>
                <a:ext cx="388901" cy="382494"/>
              </a:xfrm>
              <a:custGeom>
                <a:avLst/>
                <a:gdLst/>
                <a:ahLst/>
                <a:cxnLst/>
                <a:rect l="l" t="t" r="r" b="b"/>
                <a:pathLst>
                  <a:path w="10441" h="10236" extrusionOk="0">
                    <a:moveTo>
                      <a:pt x="5223" y="1"/>
                    </a:moveTo>
                    <a:cubicBezTo>
                      <a:pt x="2482" y="1"/>
                      <a:pt x="211" y="2162"/>
                      <a:pt x="101" y="4923"/>
                    </a:cubicBezTo>
                    <a:cubicBezTo>
                      <a:pt x="0" y="7747"/>
                      <a:pt x="2196" y="10131"/>
                      <a:pt x="5020" y="10232"/>
                    </a:cubicBezTo>
                    <a:cubicBezTo>
                      <a:pt x="5089" y="10234"/>
                      <a:pt x="5158" y="10236"/>
                      <a:pt x="5227" y="10236"/>
                    </a:cubicBezTo>
                    <a:cubicBezTo>
                      <a:pt x="7959" y="10236"/>
                      <a:pt x="10230" y="8067"/>
                      <a:pt x="10328" y="5312"/>
                    </a:cubicBezTo>
                    <a:cubicBezTo>
                      <a:pt x="10441" y="2489"/>
                      <a:pt x="8232" y="117"/>
                      <a:pt x="5409" y="4"/>
                    </a:cubicBezTo>
                    <a:cubicBezTo>
                      <a:pt x="5346" y="2"/>
                      <a:pt x="5284" y="1"/>
                      <a:pt x="5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a:extLst>
                  <a:ext uri="{FF2B5EF4-FFF2-40B4-BE49-F238E27FC236}">
                    <a16:creationId xmlns:a16="http://schemas.microsoft.com/office/drawing/2014/main" id="{49A85D04-DD05-3520-E7FE-77058DFD7CB4}"/>
                  </a:ext>
                </a:extLst>
              </p:cNvPr>
              <p:cNvSpPr/>
              <p:nvPr/>
            </p:nvSpPr>
            <p:spPr>
              <a:xfrm>
                <a:off x="6645048" y="3139782"/>
                <a:ext cx="287960" cy="278724"/>
              </a:xfrm>
              <a:custGeom>
                <a:avLst/>
                <a:gdLst/>
                <a:ahLst/>
                <a:cxnLst/>
                <a:rect l="l" t="t" r="r" b="b"/>
                <a:pathLst>
                  <a:path w="7731" h="7459" extrusionOk="0">
                    <a:moveTo>
                      <a:pt x="3857" y="0"/>
                    </a:moveTo>
                    <a:cubicBezTo>
                      <a:pt x="3773" y="0"/>
                      <a:pt x="3688" y="3"/>
                      <a:pt x="3602" y="9"/>
                    </a:cubicBezTo>
                    <a:cubicBezTo>
                      <a:pt x="1556" y="159"/>
                      <a:pt x="0" y="1941"/>
                      <a:pt x="151" y="3987"/>
                    </a:cubicBezTo>
                    <a:cubicBezTo>
                      <a:pt x="283" y="5959"/>
                      <a:pt x="1925" y="7459"/>
                      <a:pt x="3873" y="7459"/>
                    </a:cubicBezTo>
                    <a:cubicBezTo>
                      <a:pt x="3958" y="7459"/>
                      <a:pt x="4043" y="7456"/>
                      <a:pt x="4129" y="7450"/>
                    </a:cubicBezTo>
                    <a:cubicBezTo>
                      <a:pt x="6174" y="7300"/>
                      <a:pt x="7730" y="5518"/>
                      <a:pt x="7580" y="3472"/>
                    </a:cubicBezTo>
                    <a:cubicBezTo>
                      <a:pt x="7448" y="1500"/>
                      <a:pt x="5805" y="0"/>
                      <a:pt x="3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4">
            <a:extLst>
              <a:ext uri="{FF2B5EF4-FFF2-40B4-BE49-F238E27FC236}">
                <a16:creationId xmlns:a16="http://schemas.microsoft.com/office/drawing/2014/main" id="{BA5B21BC-24FB-AAF7-BF0C-37B09FC19971}"/>
              </a:ext>
            </a:extLst>
          </p:cNvPr>
          <p:cNvSpPr/>
          <p:nvPr/>
        </p:nvSpPr>
        <p:spPr>
          <a:xfrm>
            <a:off x="925825" y="1582963"/>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a:extLst>
              <a:ext uri="{FF2B5EF4-FFF2-40B4-BE49-F238E27FC236}">
                <a16:creationId xmlns:a16="http://schemas.microsoft.com/office/drawing/2014/main" id="{38578A2F-7350-228B-917B-501D8CC5CADB}"/>
              </a:ext>
            </a:extLst>
          </p:cNvPr>
          <p:cNvSpPr/>
          <p:nvPr/>
        </p:nvSpPr>
        <p:spPr>
          <a:xfrm>
            <a:off x="5458175" y="2032650"/>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a:extLst>
              <a:ext uri="{FF2B5EF4-FFF2-40B4-BE49-F238E27FC236}">
                <a16:creationId xmlns:a16="http://schemas.microsoft.com/office/drawing/2014/main" id="{C864DA17-5E71-6F09-5BB5-ADC16D7FCFEE}"/>
              </a:ext>
            </a:extLst>
          </p:cNvPr>
          <p:cNvSpPr/>
          <p:nvPr/>
        </p:nvSpPr>
        <p:spPr>
          <a:xfrm>
            <a:off x="4297625" y="641313"/>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a:extLst>
              <a:ext uri="{FF2B5EF4-FFF2-40B4-BE49-F238E27FC236}">
                <a16:creationId xmlns:a16="http://schemas.microsoft.com/office/drawing/2014/main" id="{BF1CA170-F87C-0D71-7E51-54B9F34FBF90}"/>
              </a:ext>
            </a:extLst>
          </p:cNvPr>
          <p:cNvSpPr/>
          <p:nvPr/>
        </p:nvSpPr>
        <p:spPr>
          <a:xfrm>
            <a:off x="614700" y="1362438"/>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a:extLst>
              <a:ext uri="{FF2B5EF4-FFF2-40B4-BE49-F238E27FC236}">
                <a16:creationId xmlns:a16="http://schemas.microsoft.com/office/drawing/2014/main" id="{803FA98F-E524-4E8A-5E41-79BE766A3CBA}"/>
              </a:ext>
            </a:extLst>
          </p:cNvPr>
          <p:cNvSpPr/>
          <p:nvPr/>
        </p:nvSpPr>
        <p:spPr>
          <a:xfrm>
            <a:off x="6197725" y="470938"/>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a:extLst>
              <a:ext uri="{FF2B5EF4-FFF2-40B4-BE49-F238E27FC236}">
                <a16:creationId xmlns:a16="http://schemas.microsoft.com/office/drawing/2014/main" id="{D137030D-701D-5786-16F6-2A1EF6D94393}"/>
              </a:ext>
            </a:extLst>
          </p:cNvPr>
          <p:cNvSpPr/>
          <p:nvPr/>
        </p:nvSpPr>
        <p:spPr>
          <a:xfrm>
            <a:off x="6492988" y="739700"/>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4">
            <a:extLst>
              <a:ext uri="{FF2B5EF4-FFF2-40B4-BE49-F238E27FC236}">
                <a16:creationId xmlns:a16="http://schemas.microsoft.com/office/drawing/2014/main" id="{8EA6D7F1-A873-3EA2-8284-4D2C320867CF}"/>
              </a:ext>
            </a:extLst>
          </p:cNvPr>
          <p:cNvGrpSpPr/>
          <p:nvPr/>
        </p:nvGrpSpPr>
        <p:grpSpPr>
          <a:xfrm>
            <a:off x="713233" y="2411715"/>
            <a:ext cx="608064" cy="320051"/>
            <a:chOff x="6751900" y="1659525"/>
            <a:chExt cx="623400" cy="327150"/>
          </a:xfrm>
        </p:grpSpPr>
        <p:sp>
          <p:nvSpPr>
            <p:cNvPr id="610" name="Google Shape;610;p34">
              <a:extLst>
                <a:ext uri="{FF2B5EF4-FFF2-40B4-BE49-F238E27FC236}">
                  <a16:creationId xmlns:a16="http://schemas.microsoft.com/office/drawing/2014/main" id="{32AEF914-238B-366B-A186-C4503A863F26}"/>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a:extLst>
                <a:ext uri="{FF2B5EF4-FFF2-40B4-BE49-F238E27FC236}">
                  <a16:creationId xmlns:a16="http://schemas.microsoft.com/office/drawing/2014/main" id="{74E5F4C5-6397-44E2-0298-7358624DF408}"/>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a:extLst>
              <a:ext uri="{FF2B5EF4-FFF2-40B4-BE49-F238E27FC236}">
                <a16:creationId xmlns:a16="http://schemas.microsoft.com/office/drawing/2014/main" id="{53E9044E-5D11-5BA6-8095-8E3E02A51742}"/>
              </a:ext>
            </a:extLst>
          </p:cNvPr>
          <p:cNvSpPr/>
          <p:nvPr/>
        </p:nvSpPr>
        <p:spPr>
          <a:xfrm>
            <a:off x="7723875" y="235285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a:extLst>
              <a:ext uri="{FF2B5EF4-FFF2-40B4-BE49-F238E27FC236}">
                <a16:creationId xmlns:a16="http://schemas.microsoft.com/office/drawing/2014/main" id="{60E9135D-37FF-E6E2-067D-84DB2BBE0593}"/>
              </a:ext>
            </a:extLst>
          </p:cNvPr>
          <p:cNvSpPr/>
          <p:nvPr/>
        </p:nvSpPr>
        <p:spPr>
          <a:xfrm>
            <a:off x="5261113" y="9807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a:extLst>
              <a:ext uri="{FF2B5EF4-FFF2-40B4-BE49-F238E27FC236}">
                <a16:creationId xmlns:a16="http://schemas.microsoft.com/office/drawing/2014/main" id="{97452CF9-22DC-CCE6-6207-44C71125257F}"/>
              </a:ext>
            </a:extLst>
          </p:cNvPr>
          <p:cNvSpPr/>
          <p:nvPr/>
        </p:nvSpPr>
        <p:spPr>
          <a:xfrm>
            <a:off x="8024900" y="2146163"/>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a:extLst>
              <a:ext uri="{FF2B5EF4-FFF2-40B4-BE49-F238E27FC236}">
                <a16:creationId xmlns:a16="http://schemas.microsoft.com/office/drawing/2014/main" id="{25CF6E4A-D0C2-A329-4928-FEDC672E349F}"/>
              </a:ext>
            </a:extLst>
          </p:cNvPr>
          <p:cNvSpPr/>
          <p:nvPr/>
        </p:nvSpPr>
        <p:spPr>
          <a:xfrm>
            <a:off x="7906750" y="3392888"/>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a:extLst>
              <a:ext uri="{FF2B5EF4-FFF2-40B4-BE49-F238E27FC236}">
                <a16:creationId xmlns:a16="http://schemas.microsoft.com/office/drawing/2014/main" id="{2EA40D1A-D1E4-62B2-81D4-4D5A864745C3}"/>
              </a:ext>
            </a:extLst>
          </p:cNvPr>
          <p:cNvSpPr/>
          <p:nvPr/>
        </p:nvSpPr>
        <p:spPr>
          <a:xfrm>
            <a:off x="5919150" y="1629325"/>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a:extLst>
              <a:ext uri="{FF2B5EF4-FFF2-40B4-BE49-F238E27FC236}">
                <a16:creationId xmlns:a16="http://schemas.microsoft.com/office/drawing/2014/main" id="{1A20E44B-6142-9E9B-A803-A717F0BFBD21}"/>
              </a:ext>
            </a:extLst>
          </p:cNvPr>
          <p:cNvSpPr/>
          <p:nvPr/>
        </p:nvSpPr>
        <p:spPr>
          <a:xfrm>
            <a:off x="1136388" y="37439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a:extLst>
              <a:ext uri="{FF2B5EF4-FFF2-40B4-BE49-F238E27FC236}">
                <a16:creationId xmlns:a16="http://schemas.microsoft.com/office/drawing/2014/main" id="{5CBEC388-64D4-B4C6-EEFF-69FADFAE8D6C}"/>
              </a:ext>
            </a:extLst>
          </p:cNvPr>
          <p:cNvSpPr/>
          <p:nvPr/>
        </p:nvSpPr>
        <p:spPr>
          <a:xfrm>
            <a:off x="6372028" y="3530000"/>
            <a:ext cx="2886575" cy="1252425"/>
          </a:xfrm>
          <a:custGeom>
            <a:avLst/>
            <a:gdLst/>
            <a:ahLst/>
            <a:cxnLst/>
            <a:rect l="l" t="t" r="r" b="b"/>
            <a:pathLst>
              <a:path w="115463" h="50097" extrusionOk="0">
                <a:moveTo>
                  <a:pt x="115463" y="0"/>
                </a:moveTo>
                <a:cubicBezTo>
                  <a:pt x="113315" y="4147"/>
                  <a:pt x="108206" y="18219"/>
                  <a:pt x="102577" y="24884"/>
                </a:cubicBezTo>
                <a:cubicBezTo>
                  <a:pt x="96949" y="31549"/>
                  <a:pt x="88432" y="37104"/>
                  <a:pt x="81692" y="39992"/>
                </a:cubicBezTo>
                <a:cubicBezTo>
                  <a:pt x="74953" y="42880"/>
                  <a:pt x="67621" y="43843"/>
                  <a:pt x="62140" y="42214"/>
                </a:cubicBezTo>
                <a:cubicBezTo>
                  <a:pt x="56660" y="40585"/>
                  <a:pt x="50290" y="34587"/>
                  <a:pt x="48809" y="30217"/>
                </a:cubicBezTo>
                <a:cubicBezTo>
                  <a:pt x="47328" y="25848"/>
                  <a:pt x="50661" y="18663"/>
                  <a:pt x="53253" y="15997"/>
                </a:cubicBezTo>
                <a:cubicBezTo>
                  <a:pt x="55845" y="13331"/>
                  <a:pt x="61326" y="12738"/>
                  <a:pt x="64362" y="14219"/>
                </a:cubicBezTo>
                <a:cubicBezTo>
                  <a:pt x="67398" y="15700"/>
                  <a:pt x="71693" y="20440"/>
                  <a:pt x="71471" y="24884"/>
                </a:cubicBezTo>
                <a:cubicBezTo>
                  <a:pt x="71249" y="29328"/>
                  <a:pt x="68139" y="36734"/>
                  <a:pt x="63029" y="40881"/>
                </a:cubicBezTo>
                <a:cubicBezTo>
                  <a:pt x="57919" y="45028"/>
                  <a:pt x="49253" y="48805"/>
                  <a:pt x="40810" y="49768"/>
                </a:cubicBezTo>
                <a:cubicBezTo>
                  <a:pt x="32367" y="50731"/>
                  <a:pt x="19111" y="49546"/>
                  <a:pt x="12371" y="46658"/>
                </a:cubicBezTo>
                <a:cubicBezTo>
                  <a:pt x="5632" y="43770"/>
                  <a:pt x="1928" y="37326"/>
                  <a:pt x="373" y="32438"/>
                </a:cubicBezTo>
                <a:cubicBezTo>
                  <a:pt x="-1182" y="27550"/>
                  <a:pt x="2596" y="19848"/>
                  <a:pt x="3040" y="17330"/>
                </a:cubicBezTo>
              </a:path>
            </a:pathLst>
          </a:custGeom>
          <a:noFill/>
          <a:ln w="38100" cap="rnd" cmpd="sng">
            <a:solidFill>
              <a:schemeClr val="dk1"/>
            </a:solidFill>
            <a:prstDash val="dot"/>
            <a:round/>
            <a:headEnd type="none" w="med" len="med"/>
            <a:tailEnd type="none" w="med" len="med"/>
          </a:ln>
        </p:spPr>
        <p:txBody>
          <a:bodyPr/>
          <a:lstStyle/>
          <a:p>
            <a:endParaRPr lang="es-CL"/>
          </a:p>
        </p:txBody>
      </p:sp>
      <p:sp>
        <p:nvSpPr>
          <p:cNvPr id="3" name="CuadroTexto 2">
            <a:extLst>
              <a:ext uri="{FF2B5EF4-FFF2-40B4-BE49-F238E27FC236}">
                <a16:creationId xmlns:a16="http://schemas.microsoft.com/office/drawing/2014/main" id="{ACB438E1-811E-EEF6-C28B-BD897A4DD193}"/>
              </a:ext>
            </a:extLst>
          </p:cNvPr>
          <p:cNvSpPr txBox="1"/>
          <p:nvPr/>
        </p:nvSpPr>
        <p:spPr>
          <a:xfrm>
            <a:off x="1840493" y="3845569"/>
            <a:ext cx="4640580" cy="1169551"/>
          </a:xfrm>
          <a:prstGeom prst="rect">
            <a:avLst/>
          </a:prstGeom>
          <a:noFill/>
        </p:spPr>
        <p:txBody>
          <a:bodyPr wrap="square">
            <a:spAutoFit/>
          </a:bodyPr>
          <a:lstStyle/>
          <a:p>
            <a:r>
              <a:rPr lang="es-CL"/>
              <a:t>Instructors:</a:t>
            </a:r>
          </a:p>
          <a:p>
            <a:r>
              <a:rPr lang="es-CL"/>
              <a:t>Instructors: Rav Ahuja, Alex Aklson, Aije Egwaikhide, Svetlana Levitan, Romeo Kienzler, Polong Lin, Joseph Santarcangelo, Azim Hirjani, Hima Vasudevan, Saishruthi Swaminathan, Saeed Aghabozorgi, Yan Luo</a:t>
            </a:r>
            <a:endParaRPr lang="es-CL" dirty="0"/>
          </a:p>
        </p:txBody>
      </p:sp>
      <p:sp>
        <p:nvSpPr>
          <p:cNvPr id="5" name="CuadroTexto 4">
            <a:extLst>
              <a:ext uri="{FF2B5EF4-FFF2-40B4-BE49-F238E27FC236}">
                <a16:creationId xmlns:a16="http://schemas.microsoft.com/office/drawing/2014/main" id="{7FDEC119-B958-4EBF-1E68-811D3CC52E7D}"/>
              </a:ext>
            </a:extLst>
          </p:cNvPr>
          <p:cNvSpPr txBox="1"/>
          <p:nvPr/>
        </p:nvSpPr>
        <p:spPr>
          <a:xfrm>
            <a:off x="2302721" y="1243331"/>
            <a:ext cx="4640580" cy="307777"/>
          </a:xfrm>
          <a:prstGeom prst="rect">
            <a:avLst/>
          </a:prstGeom>
          <a:noFill/>
        </p:spPr>
        <p:txBody>
          <a:bodyPr wrap="square">
            <a:spAutoFit/>
          </a:bodyPr>
          <a:lstStyle/>
          <a:p>
            <a:pPr marL="12700">
              <a:lnSpc>
                <a:spcPct val="100000"/>
              </a:lnSpc>
              <a:spcBef>
                <a:spcPts val="1295"/>
              </a:spcBef>
            </a:pPr>
            <a:r>
              <a:rPr lang="es-CL" sz="1400" u="heavy" dirty="0">
                <a:solidFill>
                  <a:srgbClr val="404040"/>
                </a:solidFill>
                <a:uFill>
                  <a:solidFill>
                    <a:srgbClr val="404040"/>
                  </a:solidFill>
                </a:uFill>
                <a:latin typeface="Carlito"/>
                <a:cs typeface="Carlito"/>
              </a:rPr>
              <a:t>GitHub </a:t>
            </a:r>
            <a:r>
              <a:rPr lang="es-CL" sz="1400" u="heavy" spc="-10" dirty="0" err="1">
                <a:solidFill>
                  <a:srgbClr val="404040"/>
                </a:solidFill>
                <a:uFill>
                  <a:solidFill>
                    <a:srgbClr val="404040"/>
                  </a:solidFill>
                </a:uFill>
                <a:latin typeface="Carlito"/>
                <a:cs typeface="Carlito"/>
              </a:rPr>
              <a:t>repository</a:t>
            </a:r>
            <a:r>
              <a:rPr lang="es-CL" sz="1400" u="heavy" spc="-40" dirty="0">
                <a:solidFill>
                  <a:srgbClr val="404040"/>
                </a:solidFill>
                <a:uFill>
                  <a:solidFill>
                    <a:srgbClr val="404040"/>
                  </a:solidFill>
                </a:uFill>
                <a:latin typeface="Carlito"/>
                <a:cs typeface="Carlito"/>
              </a:rPr>
              <a:t> </a:t>
            </a:r>
            <a:r>
              <a:rPr lang="es-CL" sz="1400" u="heavy" spc="-5" dirty="0">
                <a:solidFill>
                  <a:srgbClr val="404040"/>
                </a:solidFill>
                <a:uFill>
                  <a:solidFill>
                    <a:srgbClr val="404040"/>
                  </a:solidFill>
                </a:uFill>
                <a:latin typeface="Carlito"/>
                <a:cs typeface="Carlito"/>
              </a:rPr>
              <a:t>url:</a:t>
            </a:r>
            <a:endParaRPr lang="es-CL" sz="1400" dirty="0">
              <a:latin typeface="Carlito"/>
              <a:cs typeface="Carlito"/>
            </a:endParaRPr>
          </a:p>
        </p:txBody>
      </p:sp>
      <p:sp>
        <p:nvSpPr>
          <p:cNvPr id="7" name="CuadroTexto 6">
            <a:extLst>
              <a:ext uri="{FF2B5EF4-FFF2-40B4-BE49-F238E27FC236}">
                <a16:creationId xmlns:a16="http://schemas.microsoft.com/office/drawing/2014/main" id="{BA75F231-748D-2270-3DD7-4FF7AC88F999}"/>
              </a:ext>
            </a:extLst>
          </p:cNvPr>
          <p:cNvSpPr txBox="1"/>
          <p:nvPr/>
        </p:nvSpPr>
        <p:spPr>
          <a:xfrm>
            <a:off x="1730626" y="1549698"/>
            <a:ext cx="4640580" cy="307777"/>
          </a:xfrm>
          <a:prstGeom prst="rect">
            <a:avLst/>
          </a:prstGeom>
          <a:noFill/>
        </p:spPr>
        <p:txBody>
          <a:bodyPr wrap="square">
            <a:spAutoFit/>
          </a:bodyPr>
          <a:lstStyle/>
          <a:p>
            <a:r>
              <a:rPr lang="es-CL" dirty="0"/>
              <a:t>https://github.com/Brannagth/testrepo</a:t>
            </a:r>
          </a:p>
        </p:txBody>
      </p:sp>
    </p:spTree>
    <p:extLst>
      <p:ext uri="{BB962C8B-B14F-4D97-AF65-F5344CB8AC3E}">
        <p14:creationId xmlns:p14="http://schemas.microsoft.com/office/powerpoint/2010/main" val="71232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800" name="Google Shape;1800;p68"/>
          <p:cNvSpPr txBox="1">
            <a:spLocks noGrp="1"/>
          </p:cNvSpPr>
          <p:nvPr>
            <p:ph type="title"/>
          </p:nvPr>
        </p:nvSpPr>
        <p:spPr>
          <a:xfrm>
            <a:off x="478723" y="200764"/>
            <a:ext cx="423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801" name="Google Shape;1801;p68"/>
          <p:cNvSpPr txBox="1">
            <a:spLocks noGrp="1"/>
          </p:cNvSpPr>
          <p:nvPr>
            <p:ph type="subTitle" idx="1"/>
          </p:nvPr>
        </p:nvSpPr>
        <p:spPr>
          <a:xfrm>
            <a:off x="409948" y="1392611"/>
            <a:ext cx="4978299" cy="3040442"/>
          </a:xfrm>
          <a:prstGeom prst="rect">
            <a:avLst/>
          </a:prstGeom>
        </p:spPr>
        <p:txBody>
          <a:bodyPr spcFirstLastPara="1" wrap="square" lIns="91425" tIns="91425" rIns="91425" bIns="91425" anchor="ctr" anchorCtr="0">
            <a:noAutofit/>
          </a:bodyPr>
          <a:lstStyle/>
          <a:p>
            <a:r>
              <a:rPr lang="es-MX" sz="1600" b="1" dirty="0"/>
              <a:t>Antecedentes</a:t>
            </a:r>
            <a:r>
              <a:rPr lang="es-MX" sz="1600" dirty="0"/>
              <a:t>:</a:t>
            </a:r>
          </a:p>
          <a:p>
            <a:pPr>
              <a:buFont typeface="Arial" panose="020B0604020202020204" pitchFamily="34" charset="0"/>
              <a:buChar char="•"/>
            </a:pPr>
            <a:r>
              <a:rPr lang="es-MX" sz="1600" dirty="0"/>
              <a:t>La era espacial comercial ha llegado.</a:t>
            </a:r>
          </a:p>
          <a:p>
            <a:pPr>
              <a:buFont typeface="Arial" panose="020B0604020202020204" pitchFamily="34" charset="0"/>
              <a:buChar char="•"/>
            </a:pPr>
            <a:r>
              <a:rPr lang="es-MX" sz="1600" dirty="0"/>
              <a:t>SpaceX tiene el mejor precio ($62 millones vs. $165 millones de USD).</a:t>
            </a:r>
          </a:p>
          <a:p>
            <a:pPr>
              <a:buFont typeface="Arial" panose="020B0604020202020204" pitchFamily="34" charset="0"/>
              <a:buChar char="•"/>
            </a:pPr>
            <a:r>
              <a:rPr lang="es-MX" sz="1600" dirty="0"/>
              <a:t>Esto se debe en gran parte a su capacidad de recuperar parte del cohete (Fase 1).</a:t>
            </a:r>
          </a:p>
          <a:p>
            <a:pPr>
              <a:buFont typeface="Arial" panose="020B0604020202020204" pitchFamily="34" charset="0"/>
              <a:buChar char="•"/>
            </a:pPr>
            <a:r>
              <a:rPr lang="es-MX" sz="1600" dirty="0" err="1"/>
              <a:t>Space</a:t>
            </a:r>
            <a:r>
              <a:rPr lang="es-MX" sz="1600" dirty="0"/>
              <a:t> Y quiere competir con SpaceX.</a:t>
            </a:r>
          </a:p>
          <a:p>
            <a:r>
              <a:rPr lang="es-MX" sz="1600" b="1" dirty="0"/>
              <a:t>Problema</a:t>
            </a:r>
            <a:r>
              <a:rPr lang="es-MX" sz="1600" dirty="0"/>
              <a:t>:</a:t>
            </a:r>
          </a:p>
          <a:p>
            <a:pPr>
              <a:buFont typeface="Arial" panose="020B0604020202020204" pitchFamily="34" charset="0"/>
              <a:buChar char="•"/>
            </a:pPr>
            <a:r>
              <a:rPr lang="es-MX" sz="1600" dirty="0" err="1"/>
              <a:t>Space</a:t>
            </a:r>
            <a:r>
              <a:rPr lang="es-MX" sz="1600" dirty="0"/>
              <a:t> Y nos encarga entrenar un modelo de machine learning para predecir la recuperación exitosa de la </a:t>
            </a:r>
            <a:r>
              <a:rPr lang="es-MX" dirty="0"/>
              <a:t>Fase </a:t>
            </a:r>
          </a:p>
        </p:txBody>
      </p:sp>
      <p:sp>
        <p:nvSpPr>
          <p:cNvPr id="1802" name="Google Shape;1802;p68"/>
          <p:cNvSpPr/>
          <p:nvPr/>
        </p:nvSpPr>
        <p:spPr>
          <a:xfrm rot="-6334122">
            <a:off x="-831496" y="392044"/>
            <a:ext cx="1976643" cy="1188564"/>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3" name="Google Shape;1803;p68"/>
          <p:cNvGrpSpPr/>
          <p:nvPr/>
        </p:nvGrpSpPr>
        <p:grpSpPr>
          <a:xfrm rot="-1382163">
            <a:off x="-127162" y="4630016"/>
            <a:ext cx="1860787" cy="907951"/>
            <a:chOff x="10083475" y="3839575"/>
            <a:chExt cx="1221925" cy="596225"/>
          </a:xfrm>
        </p:grpSpPr>
        <p:sp>
          <p:nvSpPr>
            <p:cNvPr id="1804" name="Google Shape;1804;p68"/>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68"/>
          <p:cNvSpPr/>
          <p:nvPr/>
        </p:nvSpPr>
        <p:spPr>
          <a:xfrm>
            <a:off x="8349078" y="1400096"/>
            <a:ext cx="755906" cy="30486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8"/>
          <p:cNvSpPr/>
          <p:nvPr/>
        </p:nvSpPr>
        <p:spPr>
          <a:xfrm>
            <a:off x="4761125" y="387062"/>
            <a:ext cx="830002" cy="304885"/>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156826" y="913535"/>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68"/>
          <p:cNvGrpSpPr/>
          <p:nvPr/>
        </p:nvGrpSpPr>
        <p:grpSpPr>
          <a:xfrm>
            <a:off x="3856250" y="4654742"/>
            <a:ext cx="1454837" cy="492420"/>
            <a:chOff x="3856250" y="4654742"/>
            <a:chExt cx="1454837" cy="492420"/>
          </a:xfrm>
        </p:grpSpPr>
        <p:sp>
          <p:nvSpPr>
            <p:cNvPr id="1810" name="Google Shape;1810;p68"/>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8"/>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68">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1813" name="Google Shape;1813;p68">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8">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descr="Un avión volando sobre una pista de aterrizaje&#10;&#10;Descripción generada automáticamente">
            <a:extLst>
              <a:ext uri="{FF2B5EF4-FFF2-40B4-BE49-F238E27FC236}">
                <a16:creationId xmlns:a16="http://schemas.microsoft.com/office/drawing/2014/main" id="{7350CB1F-7DCA-DA0D-CD0F-0BADEB30A22B}"/>
              </a:ext>
            </a:extLst>
          </p:cNvPr>
          <p:cNvPicPr>
            <a:picLocks noChangeAspect="1"/>
          </p:cNvPicPr>
          <p:nvPr/>
        </p:nvPicPr>
        <p:blipFill>
          <a:blip r:embed="rId4"/>
          <a:stretch>
            <a:fillRect/>
          </a:stretch>
        </p:blipFill>
        <p:spPr>
          <a:xfrm>
            <a:off x="5311087" y="1552529"/>
            <a:ext cx="3553566" cy="27788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69"/>
          <p:cNvSpPr txBox="1">
            <a:spLocks noGrp="1"/>
          </p:cNvSpPr>
          <p:nvPr>
            <p:ph type="title"/>
          </p:nvPr>
        </p:nvSpPr>
        <p:spPr>
          <a:xfrm>
            <a:off x="58031" y="697242"/>
            <a:ext cx="680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Metodologia</a:t>
            </a:r>
            <a:endParaRPr dirty="0"/>
          </a:p>
        </p:txBody>
      </p:sp>
      <p:sp>
        <p:nvSpPr>
          <p:cNvPr id="1820" name="Google Shape;1820;p69"/>
          <p:cNvSpPr txBox="1">
            <a:spLocks noGrp="1"/>
          </p:cNvSpPr>
          <p:nvPr>
            <p:ph type="subTitle" idx="1"/>
          </p:nvPr>
        </p:nvSpPr>
        <p:spPr>
          <a:xfrm>
            <a:off x="2507068" y="1969071"/>
            <a:ext cx="7253623" cy="2368988"/>
          </a:xfrm>
          <a:prstGeom prst="rect">
            <a:avLst/>
          </a:prstGeom>
        </p:spPr>
        <p:txBody>
          <a:bodyPr spcFirstLastPara="1" wrap="square" lIns="91425" tIns="91425" rIns="91425" bIns="91425" anchor="ctr" anchorCtr="0">
            <a:noAutofit/>
          </a:bodyPr>
          <a:lstStyle/>
          <a:p>
            <a:pPr algn="l"/>
            <a:r>
              <a:rPr lang="es-MX" sz="1400" b="1" dirty="0"/>
              <a:t>Metodología de recolección de datos</a:t>
            </a:r>
            <a:r>
              <a:rPr lang="es-MX" sz="1400" dirty="0"/>
              <a:t>:</a:t>
            </a:r>
          </a:p>
          <a:p>
            <a:pPr algn="l">
              <a:buFont typeface="Arial" panose="020B0604020202020204" pitchFamily="34" charset="0"/>
              <a:buChar char="•"/>
            </a:pPr>
            <a:r>
              <a:rPr lang="es-MX" sz="1400" dirty="0"/>
              <a:t>Combinación de datos de la API pública de SpaceX y de la página de Wikipedia de SpaceX.</a:t>
            </a:r>
          </a:p>
          <a:p>
            <a:pPr algn="l"/>
            <a:r>
              <a:rPr lang="es-MX" sz="1400" b="1" dirty="0"/>
              <a:t>Procesamiento de datos</a:t>
            </a:r>
            <a:r>
              <a:rPr lang="es-MX" sz="1400" dirty="0"/>
              <a:t>:</a:t>
            </a:r>
          </a:p>
          <a:p>
            <a:pPr algn="l">
              <a:buFont typeface="Arial" panose="020B0604020202020204" pitchFamily="34" charset="0"/>
              <a:buChar char="•"/>
            </a:pPr>
            <a:r>
              <a:rPr lang="es-MX" sz="1400" dirty="0"/>
              <a:t>Clasificación de los aterrizajes como exitosos y no exitosos.</a:t>
            </a:r>
          </a:p>
          <a:p>
            <a:pPr algn="l"/>
            <a:r>
              <a:rPr lang="es-MX" sz="1400" b="1" dirty="0"/>
              <a:t>Análisis exploratorio de datos (EDA)</a:t>
            </a:r>
            <a:r>
              <a:rPr lang="es-MX" sz="1400" dirty="0"/>
              <a:t>:</a:t>
            </a:r>
          </a:p>
          <a:p>
            <a:pPr algn="l">
              <a:buFont typeface="Arial" panose="020B0604020202020204" pitchFamily="34" charset="0"/>
              <a:buChar char="•"/>
            </a:pPr>
            <a:r>
              <a:rPr lang="es-MX" sz="1400" dirty="0"/>
              <a:t>Utilización de visualizaciones y SQL para explorar los datos.</a:t>
            </a:r>
          </a:p>
          <a:p>
            <a:pPr algn="l"/>
            <a:r>
              <a:rPr lang="es-MX" sz="1400" b="1" dirty="0"/>
              <a:t>Análisis visual interactivo</a:t>
            </a:r>
            <a:r>
              <a:rPr lang="es-MX" sz="1400" dirty="0"/>
              <a:t>:</a:t>
            </a:r>
          </a:p>
          <a:p>
            <a:pPr algn="l">
              <a:buFont typeface="Arial" panose="020B0604020202020204" pitchFamily="34" charset="0"/>
              <a:buChar char="•"/>
            </a:pPr>
            <a:r>
              <a:rPr lang="es-MX" sz="1400" dirty="0"/>
              <a:t>Uso de mapas interactivos con </a:t>
            </a:r>
            <a:r>
              <a:rPr lang="es-MX" sz="1400" dirty="0" err="1"/>
              <a:t>Folium</a:t>
            </a:r>
            <a:r>
              <a:rPr lang="es-MX" sz="1400" dirty="0"/>
              <a:t> y </a:t>
            </a:r>
            <a:r>
              <a:rPr lang="es-MX" sz="1400" dirty="0" err="1"/>
              <a:t>dashboards</a:t>
            </a:r>
            <a:r>
              <a:rPr lang="es-MX" sz="1400" dirty="0"/>
              <a:t> con </a:t>
            </a:r>
            <a:r>
              <a:rPr lang="es-MX" sz="1400" dirty="0" err="1"/>
              <a:t>Plotly</a:t>
            </a:r>
            <a:r>
              <a:rPr lang="es-MX" sz="1400" dirty="0"/>
              <a:t> </a:t>
            </a:r>
            <a:r>
              <a:rPr lang="es-MX" sz="1400" dirty="0" err="1"/>
              <a:t>Dash</a:t>
            </a:r>
            <a:r>
              <a:rPr lang="es-MX" sz="1400" dirty="0"/>
              <a:t>.</a:t>
            </a:r>
          </a:p>
          <a:p>
            <a:pPr algn="l"/>
            <a:r>
              <a:rPr lang="es-MX" sz="1400" b="1" dirty="0"/>
              <a:t>Análisis predictivo</a:t>
            </a:r>
            <a:r>
              <a:rPr lang="es-MX" sz="1400" dirty="0"/>
              <a:t>:</a:t>
            </a:r>
          </a:p>
          <a:p>
            <a:pPr algn="l">
              <a:buFont typeface="Arial" panose="020B0604020202020204" pitchFamily="34" charset="0"/>
              <a:buChar char="•"/>
            </a:pPr>
            <a:r>
              <a:rPr lang="es-MX" sz="1400" dirty="0"/>
              <a:t>Uso de modelos de clasificación.</a:t>
            </a:r>
          </a:p>
          <a:p>
            <a:pPr algn="l">
              <a:buFont typeface="Arial" panose="020B0604020202020204" pitchFamily="34" charset="0"/>
              <a:buChar char="•"/>
            </a:pPr>
            <a:r>
              <a:rPr lang="es-MX" sz="1400" dirty="0"/>
              <a:t>Ajuste de modelos utilizando </a:t>
            </a:r>
            <a:r>
              <a:rPr lang="es-MX" sz="1400" dirty="0" err="1"/>
              <a:t>GridSearchCV</a:t>
            </a:r>
            <a:r>
              <a:rPr lang="es-MX" dirty="0"/>
              <a:t>.</a:t>
            </a:r>
          </a:p>
        </p:txBody>
      </p:sp>
      <p:grpSp>
        <p:nvGrpSpPr>
          <p:cNvPr id="1821" name="Google Shape;1821;p69"/>
          <p:cNvGrpSpPr/>
          <p:nvPr/>
        </p:nvGrpSpPr>
        <p:grpSpPr>
          <a:xfrm>
            <a:off x="-970424" y="-1020535"/>
            <a:ext cx="4537920" cy="4546733"/>
            <a:chOff x="-932324" y="-1020535"/>
            <a:chExt cx="4537920" cy="4546733"/>
          </a:xfrm>
        </p:grpSpPr>
        <p:sp>
          <p:nvSpPr>
            <p:cNvPr id="1822" name="Google Shape;1822;p69"/>
            <p:cNvSpPr/>
            <p:nvPr/>
          </p:nvSpPr>
          <p:spPr>
            <a:xfrm rot="-8572764" flipH="1">
              <a:off x="23545" y="2013692"/>
              <a:ext cx="1211557" cy="1276242"/>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rot="-8572764" flipH="1">
              <a:off x="-669725" y="1730465"/>
              <a:ext cx="1211593" cy="1277005"/>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rot="-8572764" flipH="1">
              <a:off x="269303" y="1853438"/>
              <a:ext cx="1599069" cy="74148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rot="-8572764" flipH="1">
              <a:off x="-86368" y="1536489"/>
              <a:ext cx="228568" cy="455949"/>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9"/>
            <p:cNvSpPr/>
            <p:nvPr/>
          </p:nvSpPr>
          <p:spPr>
            <a:xfrm rot="9955824">
              <a:off x="832605" y="1955930"/>
              <a:ext cx="88373" cy="121540"/>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9"/>
            <p:cNvSpPr/>
            <p:nvPr/>
          </p:nvSpPr>
          <p:spPr>
            <a:xfrm rot="9955824">
              <a:off x="901633" y="1958751"/>
              <a:ext cx="407597" cy="327523"/>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rot="9955824">
              <a:off x="901157" y="1959900"/>
              <a:ext cx="406507" cy="312590"/>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rot="-8572764" flipH="1">
              <a:off x="717060" y="1051099"/>
              <a:ext cx="345469" cy="621134"/>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rot="-8572764" flipH="1">
              <a:off x="3506" y="1740024"/>
              <a:ext cx="824299" cy="870001"/>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rot="-8572764" flipH="1">
              <a:off x="370928" y="2634336"/>
              <a:ext cx="149133" cy="110463"/>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rot="-8572764" flipH="1">
              <a:off x="239845" y="2773983"/>
              <a:ext cx="555613" cy="453078"/>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rot="-8572764" flipH="1">
              <a:off x="247561" y="2776574"/>
              <a:ext cx="553397" cy="434110"/>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9"/>
            <p:cNvSpPr/>
            <p:nvPr/>
          </p:nvSpPr>
          <p:spPr>
            <a:xfrm rot="-8572764" flipH="1">
              <a:off x="195168" y="1956872"/>
              <a:ext cx="111595" cy="1237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9"/>
            <p:cNvSpPr/>
            <p:nvPr/>
          </p:nvSpPr>
          <p:spPr>
            <a:xfrm rot="-8572764" flipH="1">
              <a:off x="854587" y="1559850"/>
              <a:ext cx="140339" cy="92803"/>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rot="-8572764" flipH="1">
              <a:off x="916503" y="1362340"/>
              <a:ext cx="59668" cy="110499"/>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rot="-8572764" flipH="1">
              <a:off x="-92310" y="1999496"/>
              <a:ext cx="460589" cy="816478"/>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9"/>
            <p:cNvSpPr/>
            <p:nvPr/>
          </p:nvSpPr>
          <p:spPr>
            <a:xfrm rot="-8572764" flipH="1">
              <a:off x="-30072" y="2022613"/>
              <a:ext cx="391037" cy="812917"/>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9"/>
            <p:cNvSpPr/>
            <p:nvPr/>
          </p:nvSpPr>
          <p:spPr>
            <a:xfrm rot="-8572764" flipH="1">
              <a:off x="860665" y="729651"/>
              <a:ext cx="383333" cy="698748"/>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rot="-8572764" flipH="1">
              <a:off x="867726" y="709713"/>
              <a:ext cx="314835" cy="696968"/>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9"/>
            <p:cNvSpPr/>
            <p:nvPr/>
          </p:nvSpPr>
          <p:spPr>
            <a:xfrm rot="-8572764" flipH="1">
              <a:off x="996480" y="1413865"/>
              <a:ext cx="578834" cy="424300"/>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9"/>
            <p:cNvSpPr/>
            <p:nvPr/>
          </p:nvSpPr>
          <p:spPr>
            <a:xfrm rot="-8572764" flipH="1">
              <a:off x="991762" y="1434519"/>
              <a:ext cx="576617" cy="402062"/>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rot="-8572764" flipH="1">
              <a:off x="136343" y="1840226"/>
              <a:ext cx="1150218" cy="519465"/>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9"/>
            <p:cNvSpPr/>
            <p:nvPr/>
          </p:nvSpPr>
          <p:spPr>
            <a:xfrm rot="-8572764" flipH="1">
              <a:off x="404902" y="1739298"/>
              <a:ext cx="1065186" cy="264601"/>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rot="-8572764" flipH="1">
              <a:off x="165946" y="1982862"/>
              <a:ext cx="1457022" cy="234806"/>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rot="-8572764" flipH="1">
              <a:off x="752325" y="2692589"/>
              <a:ext cx="768810" cy="508273"/>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rot="-8572764" flipH="1">
              <a:off x="764657" y="2696731"/>
              <a:ext cx="766594" cy="474008"/>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9"/>
            <p:cNvSpPr/>
            <p:nvPr/>
          </p:nvSpPr>
          <p:spPr>
            <a:xfrm rot="-8572764" flipH="1">
              <a:off x="1239531" y="2383244"/>
              <a:ext cx="653909" cy="313583"/>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9"/>
            <p:cNvSpPr/>
            <p:nvPr/>
          </p:nvSpPr>
          <p:spPr>
            <a:xfrm rot="-8572764" flipH="1">
              <a:off x="1223021" y="2435657"/>
              <a:ext cx="652818" cy="255626"/>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rot="-8572764" flipH="1">
              <a:off x="1348438" y="1783414"/>
              <a:ext cx="735634" cy="553802"/>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rot="-8572764" flipH="1">
              <a:off x="1343284" y="1808609"/>
              <a:ext cx="732327" cy="526877"/>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rot="9955824">
              <a:off x="946691" y="-939157"/>
              <a:ext cx="870391" cy="1627951"/>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rot="9955824">
              <a:off x="1523222" y="-354633"/>
              <a:ext cx="1156258" cy="1388359"/>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9"/>
            <p:cNvSpPr/>
            <p:nvPr/>
          </p:nvSpPr>
          <p:spPr>
            <a:xfrm rot="9955824">
              <a:off x="1676314" y="223094"/>
              <a:ext cx="1565963" cy="903614"/>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9"/>
            <p:cNvSpPr/>
            <p:nvPr/>
          </p:nvSpPr>
          <p:spPr>
            <a:xfrm rot="9955824">
              <a:off x="2265827" y="739105"/>
              <a:ext cx="1061453" cy="1051207"/>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rot="9955824">
              <a:off x="2336492" y="688038"/>
              <a:ext cx="888051" cy="1057057"/>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9"/>
            <p:cNvSpPr/>
            <p:nvPr/>
          </p:nvSpPr>
          <p:spPr>
            <a:xfrm rot="9955824">
              <a:off x="1277520" y="427013"/>
              <a:ext cx="299966" cy="389075"/>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9"/>
            <p:cNvSpPr/>
            <p:nvPr/>
          </p:nvSpPr>
          <p:spPr>
            <a:xfrm rot="9955824">
              <a:off x="1358957" y="440497"/>
              <a:ext cx="104943" cy="9944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rot="9955824">
              <a:off x="922042" y="343024"/>
              <a:ext cx="476093" cy="23330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9"/>
            <p:cNvSpPr/>
            <p:nvPr/>
          </p:nvSpPr>
          <p:spPr>
            <a:xfrm rot="9955824">
              <a:off x="927008" y="383271"/>
              <a:ext cx="473877" cy="192721"/>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rot="9955824">
              <a:off x="2022571" y="840224"/>
              <a:ext cx="444116" cy="520208"/>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9"/>
            <p:cNvSpPr/>
            <p:nvPr/>
          </p:nvSpPr>
          <p:spPr>
            <a:xfrm rot="9955824">
              <a:off x="1608111" y="-306868"/>
              <a:ext cx="521297" cy="1073444"/>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rot="9955824">
              <a:off x="1892139" y="-338009"/>
              <a:ext cx="121549" cy="130333"/>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rot="9955824">
              <a:off x="1828152" y="-866282"/>
              <a:ext cx="428564" cy="583648"/>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rot="9955824">
              <a:off x="1853493" y="-865630"/>
              <a:ext cx="403164" cy="578743"/>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9"/>
            <p:cNvSpPr/>
            <p:nvPr/>
          </p:nvSpPr>
          <p:spPr>
            <a:xfrm rot="9955824">
              <a:off x="1647583" y="320181"/>
              <a:ext cx="91716" cy="128153"/>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9"/>
            <p:cNvSpPr/>
            <p:nvPr/>
          </p:nvSpPr>
          <p:spPr>
            <a:xfrm rot="9955824">
              <a:off x="2250453" y="810275"/>
              <a:ext cx="145822" cy="63005"/>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rot="9955824">
              <a:off x="2311397" y="974678"/>
              <a:ext cx="69623" cy="93926"/>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rot="9955824">
              <a:off x="1420178" y="-468039"/>
              <a:ext cx="405417" cy="878034"/>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rot="9955824">
              <a:off x="1585323" y="-488279"/>
              <a:ext cx="236375" cy="875818"/>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9"/>
            <p:cNvSpPr/>
            <p:nvPr/>
          </p:nvSpPr>
          <p:spPr>
            <a:xfrm rot="9955824">
              <a:off x="2238057" y="1002826"/>
              <a:ext cx="344624" cy="744867"/>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9"/>
            <p:cNvSpPr/>
            <p:nvPr/>
          </p:nvSpPr>
          <p:spPr>
            <a:xfrm rot="9955824">
              <a:off x="2240712" y="1024342"/>
              <a:ext cx="185575" cy="742650"/>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9"/>
            <p:cNvSpPr/>
            <p:nvPr/>
          </p:nvSpPr>
          <p:spPr>
            <a:xfrm rot="9955824">
              <a:off x="2355175" y="707310"/>
              <a:ext cx="659416" cy="305250"/>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9"/>
            <p:cNvSpPr/>
            <p:nvPr/>
          </p:nvSpPr>
          <p:spPr>
            <a:xfrm rot="9955824">
              <a:off x="2349373" y="707990"/>
              <a:ext cx="657236" cy="239920"/>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rot="9955824">
              <a:off x="1690024" y="-92503"/>
              <a:ext cx="940377" cy="842499"/>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9"/>
            <p:cNvSpPr/>
            <p:nvPr/>
          </p:nvSpPr>
          <p:spPr>
            <a:xfrm rot="9955824">
              <a:off x="1832972" y="449305"/>
              <a:ext cx="1074063" cy="226657"/>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9"/>
            <p:cNvSpPr/>
            <p:nvPr/>
          </p:nvSpPr>
          <p:spPr>
            <a:xfrm rot="9955824">
              <a:off x="1693911" y="103009"/>
              <a:ext cx="1361092" cy="570786"/>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9"/>
            <p:cNvSpPr/>
            <p:nvPr/>
          </p:nvSpPr>
          <p:spPr>
            <a:xfrm rot="9955824">
              <a:off x="2358620" y="-813862"/>
              <a:ext cx="614139" cy="691018"/>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rot="9955824">
              <a:off x="2375010" y="-806189"/>
              <a:ext cx="597569" cy="681462"/>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rot="9955824">
              <a:off x="2696268" y="-174882"/>
              <a:ext cx="687032" cy="272294"/>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9"/>
            <p:cNvSpPr/>
            <p:nvPr/>
          </p:nvSpPr>
          <p:spPr>
            <a:xfrm rot="9955824">
              <a:off x="2680180" y="-172897"/>
              <a:ext cx="685906" cy="130806"/>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rot="9955824">
              <a:off x="2725015" y="267533"/>
              <a:ext cx="844991" cy="397068"/>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rot="9955824">
              <a:off x="2717690" y="269346"/>
              <a:ext cx="842775" cy="317022"/>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9"/>
            <p:cNvSpPr/>
            <p:nvPr/>
          </p:nvSpPr>
          <p:spPr>
            <a:xfrm rot="-844176">
              <a:off x="-337441" y="-501439"/>
              <a:ext cx="2943516" cy="2943313"/>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9"/>
            <p:cNvSpPr/>
            <p:nvPr/>
          </p:nvSpPr>
          <p:spPr>
            <a:xfrm rot="-844176">
              <a:off x="1629422" y="-495612"/>
              <a:ext cx="1145429" cy="2366387"/>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9"/>
            <p:cNvSpPr/>
            <p:nvPr/>
          </p:nvSpPr>
          <p:spPr>
            <a:xfrm rot="-844176">
              <a:off x="-259845" y="-253642"/>
              <a:ext cx="1537510" cy="2795321"/>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9"/>
            <p:cNvSpPr/>
            <p:nvPr/>
          </p:nvSpPr>
          <p:spPr>
            <a:xfrm rot="-844176">
              <a:off x="338175" y="-474955"/>
              <a:ext cx="1087980" cy="569296"/>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9"/>
            <p:cNvSpPr/>
            <p:nvPr/>
          </p:nvSpPr>
          <p:spPr>
            <a:xfrm rot="-844176">
              <a:off x="-179662" y="-125833"/>
              <a:ext cx="1168613" cy="926178"/>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9"/>
          <p:cNvGrpSpPr/>
          <p:nvPr/>
        </p:nvGrpSpPr>
        <p:grpSpPr>
          <a:xfrm>
            <a:off x="3856250" y="4654742"/>
            <a:ext cx="1454837" cy="492420"/>
            <a:chOff x="3856250" y="4654742"/>
            <a:chExt cx="1454837" cy="492420"/>
          </a:xfrm>
        </p:grpSpPr>
        <p:sp>
          <p:nvSpPr>
            <p:cNvPr id="1890" name="Google Shape;1890;p69"/>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69">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1893" name="Google Shape;1893;p69">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9">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21"/>
                                        </p:tgtEl>
                                        <p:attrNameLst>
                                          <p:attrName>style.visibility</p:attrName>
                                        </p:attrNameLst>
                                      </p:cBhvr>
                                      <p:to>
                                        <p:strVal val="visible"/>
                                      </p:to>
                                    </p:set>
                                    <p:anim calcmode="lin" valueType="num">
                                      <p:cBhvr additive="base">
                                        <p:cTn id="7" dur="1000"/>
                                        <p:tgtEl>
                                          <p:spTgt spid="1821"/>
                                        </p:tgtEl>
                                        <p:attrNameLst>
                                          <p:attrName>ppt_w</p:attrName>
                                        </p:attrNameLst>
                                      </p:cBhvr>
                                      <p:tavLst>
                                        <p:tav tm="0">
                                          <p:val>
                                            <p:strVal val="0"/>
                                          </p:val>
                                        </p:tav>
                                        <p:tav tm="100000">
                                          <p:val>
                                            <p:strVal val="#ppt_w"/>
                                          </p:val>
                                        </p:tav>
                                      </p:tavLst>
                                    </p:anim>
                                    <p:anim calcmode="lin" valueType="num">
                                      <p:cBhvr additive="base">
                                        <p:cTn id="8" dur="1000"/>
                                        <p:tgtEl>
                                          <p:spTgt spid="18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70"/>
          <p:cNvSpPr txBox="1">
            <a:spLocks noGrp="1"/>
          </p:cNvSpPr>
          <p:nvPr>
            <p:ph type="title"/>
          </p:nvPr>
        </p:nvSpPr>
        <p:spPr>
          <a:xfrm>
            <a:off x="2435400" y="4086671"/>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s-MX" dirty="0"/>
              <a:t>Descripción General de la Recolección de Datos</a:t>
            </a:r>
            <a:endParaRPr dirty="0">
              <a:solidFill>
                <a:schemeClr val="dk2"/>
              </a:solidFill>
            </a:endParaRPr>
          </a:p>
        </p:txBody>
      </p:sp>
      <p:sp>
        <p:nvSpPr>
          <p:cNvPr id="1900" name="Google Shape;1900;p70"/>
          <p:cNvSpPr txBox="1">
            <a:spLocks noGrp="1"/>
          </p:cNvSpPr>
          <p:nvPr>
            <p:ph type="subTitle" idx="1"/>
          </p:nvPr>
        </p:nvSpPr>
        <p:spPr>
          <a:xfrm>
            <a:off x="849158" y="1144988"/>
            <a:ext cx="8194482" cy="2289454"/>
          </a:xfrm>
          <a:prstGeom prst="rect">
            <a:avLst/>
          </a:prstGeom>
        </p:spPr>
        <p:txBody>
          <a:bodyPr spcFirstLastPara="1" wrap="square" lIns="91425" tIns="91425" rIns="91425" bIns="91425" anchor="ctr" anchorCtr="0">
            <a:noAutofit/>
          </a:bodyPr>
          <a:lstStyle/>
          <a:p>
            <a:r>
              <a:rPr lang="es-CL" sz="1400" dirty="0"/>
              <a:t>El proceso de recolección de datos involucró una combinación de solicitudes a la API pública de SpaceX y la extracción de datos (web </a:t>
            </a:r>
            <a:r>
              <a:rPr lang="es-CL" sz="1400" dirty="0" err="1"/>
              <a:t>scraping</a:t>
            </a:r>
            <a:r>
              <a:rPr lang="es-CL" sz="1400" dirty="0"/>
              <a:t>) de una tabla en la entrada de Wikipedia de SpaceX.</a:t>
            </a:r>
          </a:p>
          <a:p>
            <a:r>
              <a:rPr lang="es-CL" sz="1400" dirty="0"/>
              <a:t>La siguiente diapositiva mostrará el diagrama de flujo de la recolección de datos desde la API, y la diapositiva posterior mostrará el diagrama de flujo del proceso de web </a:t>
            </a:r>
            <a:r>
              <a:rPr lang="es-CL" sz="1400" dirty="0" err="1"/>
              <a:t>scraping</a:t>
            </a:r>
            <a:r>
              <a:rPr lang="es-CL" sz="1400" dirty="0"/>
              <a:t>.</a:t>
            </a:r>
          </a:p>
          <a:p>
            <a:r>
              <a:rPr lang="es-CL" sz="1400" b="1" dirty="0"/>
              <a:t>Columnas de Datos de la API de SpaceX</a:t>
            </a:r>
            <a:r>
              <a:rPr lang="es-CL" sz="1400" dirty="0"/>
              <a:t>:</a:t>
            </a:r>
          </a:p>
          <a:p>
            <a:pPr marL="114300" indent="0"/>
            <a:r>
              <a:rPr lang="es-CL" sz="1400" dirty="0" err="1"/>
              <a:t>FlightNumber</a:t>
            </a:r>
            <a:r>
              <a:rPr lang="es-CL" sz="1400" dirty="0"/>
              <a:t>, Date, </a:t>
            </a:r>
            <a:r>
              <a:rPr lang="es-CL" sz="1400" dirty="0" err="1"/>
              <a:t>BoosterVersion</a:t>
            </a:r>
            <a:r>
              <a:rPr lang="es-CL" sz="1400" dirty="0"/>
              <a:t>, </a:t>
            </a:r>
            <a:r>
              <a:rPr lang="es-CL" sz="1400" dirty="0" err="1"/>
              <a:t>PayloadMass</a:t>
            </a:r>
            <a:r>
              <a:rPr lang="es-CL" sz="1400" dirty="0"/>
              <a:t>, </a:t>
            </a:r>
            <a:r>
              <a:rPr lang="es-CL" sz="1400" dirty="0" err="1"/>
              <a:t>Orbit</a:t>
            </a:r>
            <a:r>
              <a:rPr lang="es-CL" sz="1400" dirty="0"/>
              <a:t>, </a:t>
            </a:r>
            <a:r>
              <a:rPr lang="es-CL" sz="1400" dirty="0" err="1"/>
              <a:t>LaunchSite</a:t>
            </a:r>
            <a:r>
              <a:rPr lang="es-CL" sz="1400" dirty="0"/>
              <a:t>, </a:t>
            </a:r>
            <a:r>
              <a:rPr lang="es-CL" sz="1400" dirty="0" err="1"/>
              <a:t>Outcome</a:t>
            </a:r>
            <a:r>
              <a:rPr lang="es-CL" sz="1400" dirty="0"/>
              <a:t>, </a:t>
            </a:r>
            <a:r>
              <a:rPr lang="es-CL" sz="1400" dirty="0" err="1"/>
              <a:t>Flights</a:t>
            </a:r>
            <a:r>
              <a:rPr lang="es-CL" sz="1400" dirty="0"/>
              <a:t>, </a:t>
            </a:r>
            <a:r>
              <a:rPr lang="es-CL" sz="1400" dirty="0" err="1"/>
              <a:t>GridFins</a:t>
            </a:r>
            <a:r>
              <a:rPr lang="es-CL" sz="1400" dirty="0"/>
              <a:t>, </a:t>
            </a:r>
            <a:r>
              <a:rPr lang="es-CL" sz="1400" dirty="0" err="1"/>
              <a:t>Reused</a:t>
            </a:r>
            <a:r>
              <a:rPr lang="es-CL" sz="1400" dirty="0"/>
              <a:t>, </a:t>
            </a:r>
            <a:r>
              <a:rPr lang="es-CL" sz="1400" dirty="0" err="1"/>
              <a:t>Legs</a:t>
            </a:r>
            <a:r>
              <a:rPr lang="es-CL" sz="1400" dirty="0"/>
              <a:t>, </a:t>
            </a:r>
            <a:r>
              <a:rPr lang="es-CL" sz="1400" dirty="0" err="1"/>
              <a:t>LandingPad</a:t>
            </a:r>
            <a:r>
              <a:rPr lang="es-CL" sz="1400" dirty="0"/>
              <a:t>, Block, </a:t>
            </a:r>
            <a:r>
              <a:rPr lang="es-CL" sz="1400" dirty="0" err="1"/>
              <a:t>ReusedCount</a:t>
            </a:r>
            <a:r>
              <a:rPr lang="es-CL" sz="1400" dirty="0"/>
              <a:t>, Serial, </a:t>
            </a:r>
            <a:r>
              <a:rPr lang="es-CL" sz="1400" dirty="0" err="1"/>
              <a:t>Longitude</a:t>
            </a:r>
            <a:r>
              <a:rPr lang="es-CL" sz="1400" dirty="0"/>
              <a:t>, </a:t>
            </a:r>
            <a:r>
              <a:rPr lang="es-CL" sz="1400" dirty="0" err="1"/>
              <a:t>Latitude</a:t>
            </a:r>
            <a:r>
              <a:rPr lang="es-CL" sz="1400" dirty="0"/>
              <a:t>.</a:t>
            </a:r>
          </a:p>
          <a:p>
            <a:r>
              <a:rPr lang="es-CL" sz="1400" b="1" dirty="0"/>
              <a:t>Columnas de Datos Extraídas de Wikipedia (Web </a:t>
            </a:r>
            <a:r>
              <a:rPr lang="es-CL" sz="1400" b="1" dirty="0" err="1"/>
              <a:t>Scraping</a:t>
            </a:r>
            <a:r>
              <a:rPr lang="es-CL" sz="1400" b="1" dirty="0"/>
              <a:t>)</a:t>
            </a:r>
            <a:r>
              <a:rPr lang="es-CL" sz="1400" dirty="0"/>
              <a:t>:</a:t>
            </a:r>
          </a:p>
          <a:p>
            <a:pPr marL="114300" indent="0"/>
            <a:r>
              <a:rPr lang="es-CL" sz="1400" dirty="0"/>
              <a:t>Flight No., </a:t>
            </a:r>
            <a:r>
              <a:rPr lang="es-CL" sz="1400" dirty="0" err="1"/>
              <a:t>Launch</a:t>
            </a:r>
            <a:r>
              <a:rPr lang="es-CL" sz="1400" dirty="0"/>
              <a:t> site, </a:t>
            </a:r>
            <a:r>
              <a:rPr lang="es-CL" sz="1400" dirty="0" err="1"/>
              <a:t>Payload</a:t>
            </a:r>
            <a:r>
              <a:rPr lang="es-CL" sz="1400" dirty="0"/>
              <a:t>, </a:t>
            </a:r>
            <a:r>
              <a:rPr lang="es-CL" sz="1400" dirty="0" err="1"/>
              <a:t>PayloadMass</a:t>
            </a:r>
            <a:r>
              <a:rPr lang="es-CL" sz="1400" dirty="0"/>
              <a:t>, </a:t>
            </a:r>
            <a:r>
              <a:rPr lang="es-CL" sz="1400" dirty="0" err="1"/>
              <a:t>Orbit</a:t>
            </a:r>
            <a:r>
              <a:rPr lang="es-CL" sz="1400" dirty="0"/>
              <a:t>, </a:t>
            </a:r>
            <a:r>
              <a:rPr lang="es-CL" sz="1400" dirty="0" err="1"/>
              <a:t>Customer</a:t>
            </a:r>
            <a:r>
              <a:rPr lang="es-CL" sz="1400" dirty="0"/>
              <a:t>, </a:t>
            </a:r>
            <a:r>
              <a:rPr lang="es-CL" sz="1400" dirty="0" err="1"/>
              <a:t>Launch</a:t>
            </a:r>
            <a:r>
              <a:rPr lang="es-CL" sz="1400" dirty="0"/>
              <a:t> </a:t>
            </a:r>
            <a:r>
              <a:rPr lang="es-CL" sz="1400" dirty="0" err="1"/>
              <a:t>outcome</a:t>
            </a:r>
            <a:r>
              <a:rPr lang="es-CL" sz="1400" dirty="0"/>
              <a:t>, </a:t>
            </a:r>
            <a:r>
              <a:rPr lang="es-CL" sz="1400" dirty="0" err="1"/>
              <a:t>Version</a:t>
            </a:r>
            <a:r>
              <a:rPr lang="es-CL" sz="1400" dirty="0"/>
              <a:t> </a:t>
            </a:r>
            <a:r>
              <a:rPr lang="es-CL" sz="1400" dirty="0" err="1"/>
              <a:t>Booster</a:t>
            </a:r>
            <a:r>
              <a:rPr lang="es-CL" sz="1400" dirty="0"/>
              <a:t>, </a:t>
            </a:r>
            <a:r>
              <a:rPr lang="es-CL" sz="1400" dirty="0" err="1"/>
              <a:t>Booster</a:t>
            </a:r>
            <a:r>
              <a:rPr lang="es-CL" sz="1400" dirty="0"/>
              <a:t> </a:t>
            </a:r>
            <a:r>
              <a:rPr lang="es-CL" sz="1400" dirty="0" err="1"/>
              <a:t>landing</a:t>
            </a:r>
            <a:r>
              <a:rPr lang="es-CL" sz="1400" dirty="0"/>
              <a:t>, Date, Time.</a:t>
            </a:r>
          </a:p>
        </p:txBody>
      </p:sp>
      <p:grpSp>
        <p:nvGrpSpPr>
          <p:cNvPr id="1901" name="Google Shape;1901;p70"/>
          <p:cNvGrpSpPr/>
          <p:nvPr/>
        </p:nvGrpSpPr>
        <p:grpSpPr>
          <a:xfrm>
            <a:off x="-2057505" y="3084740"/>
            <a:ext cx="4703275" cy="3598898"/>
            <a:chOff x="12584275" y="1481900"/>
            <a:chExt cx="3443100" cy="2634625"/>
          </a:xfrm>
        </p:grpSpPr>
        <p:sp>
          <p:nvSpPr>
            <p:cNvPr id="1902" name="Google Shape;1902;p70"/>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0"/>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0"/>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0"/>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0"/>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0"/>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0"/>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0"/>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0"/>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0"/>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0"/>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0"/>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0"/>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0"/>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0"/>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0"/>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0"/>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0"/>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0"/>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0"/>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0"/>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0"/>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0"/>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0"/>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0"/>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0"/>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0"/>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0"/>
            <p:cNvSpPr/>
            <p:nvPr/>
          </p:nvSpPr>
          <p:spPr>
            <a:xfrm>
              <a:off x="13296300" y="1719050"/>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0"/>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0"/>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0"/>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70"/>
          <p:cNvGrpSpPr/>
          <p:nvPr/>
        </p:nvGrpSpPr>
        <p:grpSpPr>
          <a:xfrm rot="5213765">
            <a:off x="6601685" y="2918954"/>
            <a:ext cx="3012626" cy="3530995"/>
            <a:chOff x="9395708" y="-2591285"/>
            <a:chExt cx="2431070" cy="2849374"/>
          </a:xfrm>
        </p:grpSpPr>
        <p:sp>
          <p:nvSpPr>
            <p:cNvPr id="1970" name="Google Shape;1970;p70"/>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0"/>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0"/>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0"/>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0"/>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0"/>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0"/>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0"/>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0"/>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0"/>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0"/>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0"/>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0"/>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0"/>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0"/>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0"/>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0"/>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70"/>
          <p:cNvSpPr/>
          <p:nvPr/>
        </p:nvSpPr>
        <p:spPr>
          <a:xfrm>
            <a:off x="3945231" y="27871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3" name="Google Shape;2003;p70"/>
          <p:cNvGrpSpPr/>
          <p:nvPr/>
        </p:nvGrpSpPr>
        <p:grpSpPr>
          <a:xfrm>
            <a:off x="3856250" y="4654742"/>
            <a:ext cx="1454837" cy="492420"/>
            <a:chOff x="3856250" y="4654742"/>
            <a:chExt cx="1454837" cy="492420"/>
          </a:xfrm>
        </p:grpSpPr>
        <p:sp>
          <p:nvSpPr>
            <p:cNvPr id="2004" name="Google Shape;2004;p70"/>
            <p:cNvSpPr/>
            <p:nvPr/>
          </p:nvSpPr>
          <p:spPr>
            <a:xfrm flipH="1">
              <a:off x="38562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0"/>
            <p:cNvSpPr/>
            <p:nvPr/>
          </p:nvSpPr>
          <p:spPr>
            <a:xfrm>
              <a:off x="3970550" y="46547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6" name="Google Shape;2006;p70">
            <a:hlinkClick r:id="rId3" action="ppaction://hlinksldjump"/>
          </p:cNvPr>
          <p:cNvSpPr/>
          <p:nvPr/>
        </p:nvSpPr>
        <p:spPr>
          <a:xfrm>
            <a:off x="4432861" y="4803636"/>
            <a:ext cx="280362" cy="280357"/>
          </a:xfrm>
          <a:custGeom>
            <a:avLst/>
            <a:gdLst/>
            <a:ahLst/>
            <a:cxnLst/>
            <a:rect l="l" t="t" r="r" b="b"/>
            <a:pathLst>
              <a:path w="56811" h="56810" extrusionOk="0">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2"/>
                </a:solidFill>
                <a:latin typeface="Cairo"/>
                <a:ea typeface="Cairo"/>
                <a:cs typeface="Cairo"/>
                <a:sym typeface="Cairo"/>
              </a:rPr>
              <a:t>H</a:t>
            </a:r>
            <a:endParaRPr sz="1000" b="1">
              <a:solidFill>
                <a:schemeClr val="lt2"/>
              </a:solidFill>
              <a:latin typeface="Cairo"/>
              <a:ea typeface="Cairo"/>
              <a:cs typeface="Cairo"/>
              <a:sym typeface="Cairo"/>
            </a:endParaRPr>
          </a:p>
        </p:txBody>
      </p:sp>
      <p:sp>
        <p:nvSpPr>
          <p:cNvPr id="2007" name="Google Shape;2007;p70">
            <a:hlinkClick r:id="" action="ppaction://hlinkshowjump?jump=previousslide"/>
          </p:cNvPr>
          <p:cNvSpPr/>
          <p:nvPr/>
        </p:nvSpPr>
        <p:spPr>
          <a:xfrm>
            <a:off x="4199677"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a:hlinkClick r:id="" action="ppaction://hlinkshowjump?jump=nextslide"/>
          </p:cNvPr>
          <p:cNvSpPr/>
          <p:nvPr/>
        </p:nvSpPr>
        <p:spPr>
          <a:xfrm flipH="1">
            <a:off x="4773109" y="4827056"/>
            <a:ext cx="173290" cy="233516"/>
          </a:xfrm>
          <a:custGeom>
            <a:avLst/>
            <a:gdLst/>
            <a:ahLst/>
            <a:cxnLst/>
            <a:rect l="l" t="t" r="r" b="b"/>
            <a:pathLst>
              <a:path w="3176" h="4279" extrusionOk="0">
                <a:moveTo>
                  <a:pt x="2651" y="0"/>
                </a:moveTo>
                <a:cubicBezTo>
                  <a:pt x="2535" y="0"/>
                  <a:pt x="2423" y="36"/>
                  <a:pt x="2342" y="104"/>
                </a:cubicBezTo>
                <a:lnTo>
                  <a:pt x="186" y="1703"/>
                </a:lnTo>
                <a:cubicBezTo>
                  <a:pt x="47" y="1795"/>
                  <a:pt x="1" y="1958"/>
                  <a:pt x="1" y="2143"/>
                </a:cubicBezTo>
                <a:cubicBezTo>
                  <a:pt x="1" y="2305"/>
                  <a:pt x="70" y="2467"/>
                  <a:pt x="186" y="2583"/>
                </a:cubicBezTo>
                <a:lnTo>
                  <a:pt x="2342" y="4159"/>
                </a:lnTo>
                <a:cubicBezTo>
                  <a:pt x="2430" y="4233"/>
                  <a:pt x="2555" y="4278"/>
                  <a:pt x="2682" y="4278"/>
                </a:cubicBezTo>
                <a:cubicBezTo>
                  <a:pt x="2755" y="4278"/>
                  <a:pt x="2830" y="4263"/>
                  <a:pt x="2898" y="4229"/>
                </a:cubicBezTo>
                <a:cubicBezTo>
                  <a:pt x="3060" y="4136"/>
                  <a:pt x="3176" y="3951"/>
                  <a:pt x="3176" y="3765"/>
                </a:cubicBezTo>
                <a:lnTo>
                  <a:pt x="3176" y="590"/>
                </a:lnTo>
                <a:cubicBezTo>
                  <a:pt x="3176" y="312"/>
                  <a:pt x="3060" y="150"/>
                  <a:pt x="2898" y="57"/>
                </a:cubicBezTo>
                <a:cubicBezTo>
                  <a:pt x="2820" y="19"/>
                  <a:pt x="2735" y="0"/>
                  <a:pt x="2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01"/>
                                        </p:tgtEl>
                                        <p:attrNameLst>
                                          <p:attrName>style.visibility</p:attrName>
                                        </p:attrNameLst>
                                      </p:cBhvr>
                                      <p:to>
                                        <p:strVal val="visible"/>
                                      </p:to>
                                    </p:set>
                                    <p:anim calcmode="lin" valueType="num">
                                      <p:cBhvr additive="base">
                                        <p:cTn id="7" dur="1000"/>
                                        <p:tgtEl>
                                          <p:spTgt spid="1901"/>
                                        </p:tgtEl>
                                        <p:attrNameLst>
                                          <p:attrName>ppt_w</p:attrName>
                                        </p:attrNameLst>
                                      </p:cBhvr>
                                      <p:tavLst>
                                        <p:tav tm="0">
                                          <p:val>
                                            <p:strVal val="0"/>
                                          </p:val>
                                        </p:tav>
                                        <p:tav tm="100000">
                                          <p:val>
                                            <p:strVal val="#ppt_w"/>
                                          </p:val>
                                        </p:tav>
                                      </p:tavLst>
                                    </p:anim>
                                    <p:anim calcmode="lin" valueType="num">
                                      <p:cBhvr additive="base">
                                        <p:cTn id="8" dur="1000"/>
                                        <p:tgtEl>
                                          <p:spTgt spid="190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2"/>
          <p:cNvSpPr/>
          <p:nvPr/>
        </p:nvSpPr>
        <p:spPr>
          <a:xfrm>
            <a:off x="-798098" y="-864200"/>
            <a:ext cx="4213200" cy="4213200"/>
          </a:xfrm>
          <a:prstGeom prst="ellipse">
            <a:avLst/>
          </a:prstGeom>
          <a:no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a:off x="-691702" y="-182462"/>
            <a:ext cx="2166300" cy="2166300"/>
          </a:xfrm>
          <a:prstGeom prst="ellipse">
            <a:avLst/>
          </a:prstGeom>
          <a:no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52"/>
          <p:cNvGrpSpPr/>
          <p:nvPr/>
        </p:nvGrpSpPr>
        <p:grpSpPr>
          <a:xfrm>
            <a:off x="720673" y="1179132"/>
            <a:ext cx="994546" cy="640094"/>
            <a:chOff x="2454249" y="2445506"/>
            <a:chExt cx="994546" cy="640094"/>
          </a:xfrm>
        </p:grpSpPr>
        <p:sp>
          <p:nvSpPr>
            <p:cNvPr id="1443" name="Google Shape;1443;p52"/>
            <p:cNvSpPr/>
            <p:nvPr/>
          </p:nvSpPr>
          <p:spPr>
            <a:xfrm>
              <a:off x="2647176" y="2459549"/>
              <a:ext cx="212578" cy="208607"/>
            </a:xfrm>
            <a:custGeom>
              <a:avLst/>
              <a:gdLst/>
              <a:ahLst/>
              <a:cxnLst/>
              <a:rect l="l" t="t" r="r" b="b"/>
              <a:pathLst>
                <a:path w="4619" h="4531" extrusionOk="0">
                  <a:moveTo>
                    <a:pt x="4618" y="0"/>
                  </a:moveTo>
                  <a:lnTo>
                    <a:pt x="4618" y="0"/>
                  </a:lnTo>
                  <a:cubicBezTo>
                    <a:pt x="2422" y="653"/>
                    <a:pt x="703" y="2360"/>
                    <a:pt x="0" y="4531"/>
                  </a:cubicBezTo>
                  <a:cubicBezTo>
                    <a:pt x="1870" y="3389"/>
                    <a:pt x="3438" y="1845"/>
                    <a:pt x="4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52"/>
            <p:cNvGrpSpPr/>
            <p:nvPr/>
          </p:nvGrpSpPr>
          <p:grpSpPr>
            <a:xfrm>
              <a:off x="2454249" y="2445506"/>
              <a:ext cx="994546" cy="640094"/>
              <a:chOff x="2454249" y="2445506"/>
              <a:chExt cx="994546" cy="640094"/>
            </a:xfrm>
          </p:grpSpPr>
          <p:sp>
            <p:nvSpPr>
              <p:cNvPr id="1445" name="Google Shape;1445;p52"/>
              <p:cNvSpPr/>
              <p:nvPr/>
            </p:nvSpPr>
            <p:spPr>
              <a:xfrm>
                <a:off x="2454526" y="2445806"/>
                <a:ext cx="993994" cy="639496"/>
              </a:xfrm>
              <a:custGeom>
                <a:avLst/>
                <a:gdLst/>
                <a:ahLst/>
                <a:cxnLst/>
                <a:rect l="l" t="t" r="r" b="b"/>
                <a:pathLst>
                  <a:path w="21598" h="13890" extrusionOk="0">
                    <a:moveTo>
                      <a:pt x="10810" y="0"/>
                    </a:moveTo>
                    <a:cubicBezTo>
                      <a:pt x="10264" y="0"/>
                      <a:pt x="9715" y="65"/>
                      <a:pt x="9174" y="198"/>
                    </a:cubicBezTo>
                    <a:cubicBezTo>
                      <a:pt x="8910" y="261"/>
                      <a:pt x="8659" y="336"/>
                      <a:pt x="8408" y="424"/>
                    </a:cubicBezTo>
                    <a:lnTo>
                      <a:pt x="8371" y="436"/>
                    </a:lnTo>
                    <a:cubicBezTo>
                      <a:pt x="8107" y="537"/>
                      <a:pt x="7856" y="650"/>
                      <a:pt x="7605" y="775"/>
                    </a:cubicBezTo>
                    <a:lnTo>
                      <a:pt x="7580" y="800"/>
                    </a:lnTo>
                    <a:cubicBezTo>
                      <a:pt x="7216" y="989"/>
                      <a:pt x="6865" y="1215"/>
                      <a:pt x="6539" y="1466"/>
                    </a:cubicBezTo>
                    <a:lnTo>
                      <a:pt x="6514" y="1478"/>
                    </a:lnTo>
                    <a:cubicBezTo>
                      <a:pt x="6300" y="1654"/>
                      <a:pt x="6099" y="1829"/>
                      <a:pt x="5911" y="2018"/>
                    </a:cubicBezTo>
                    <a:lnTo>
                      <a:pt x="5899" y="2030"/>
                    </a:lnTo>
                    <a:cubicBezTo>
                      <a:pt x="5798" y="2131"/>
                      <a:pt x="5710" y="2218"/>
                      <a:pt x="5623" y="2319"/>
                    </a:cubicBezTo>
                    <a:cubicBezTo>
                      <a:pt x="3228" y="1116"/>
                      <a:pt x="1395" y="394"/>
                      <a:pt x="627" y="394"/>
                    </a:cubicBezTo>
                    <a:cubicBezTo>
                      <a:pt x="441" y="394"/>
                      <a:pt x="318" y="436"/>
                      <a:pt x="264" y="524"/>
                    </a:cubicBezTo>
                    <a:cubicBezTo>
                      <a:pt x="1" y="964"/>
                      <a:pt x="1620" y="2495"/>
                      <a:pt x="4318" y="4465"/>
                    </a:cubicBezTo>
                    <a:cubicBezTo>
                      <a:pt x="4318" y="4458"/>
                      <a:pt x="4321" y="4452"/>
                      <a:pt x="4324" y="4446"/>
                    </a:cubicBezTo>
                    <a:lnTo>
                      <a:pt x="4324" y="4446"/>
                    </a:lnTo>
                    <a:lnTo>
                      <a:pt x="4318" y="4465"/>
                    </a:lnTo>
                    <a:lnTo>
                      <a:pt x="4280" y="4565"/>
                    </a:lnTo>
                    <a:cubicBezTo>
                      <a:pt x="4255" y="4640"/>
                      <a:pt x="4230" y="4716"/>
                      <a:pt x="4205" y="4791"/>
                    </a:cubicBezTo>
                    <a:lnTo>
                      <a:pt x="4167" y="4891"/>
                    </a:lnTo>
                    <a:cubicBezTo>
                      <a:pt x="4142" y="4967"/>
                      <a:pt x="4117" y="5042"/>
                      <a:pt x="4104" y="5130"/>
                    </a:cubicBezTo>
                    <a:cubicBezTo>
                      <a:pt x="4092" y="5155"/>
                      <a:pt x="4079" y="5180"/>
                      <a:pt x="4079" y="5205"/>
                    </a:cubicBezTo>
                    <a:cubicBezTo>
                      <a:pt x="4054" y="5318"/>
                      <a:pt x="4029" y="5418"/>
                      <a:pt x="4004" y="5531"/>
                    </a:cubicBezTo>
                    <a:cubicBezTo>
                      <a:pt x="4004" y="5544"/>
                      <a:pt x="4004" y="5556"/>
                      <a:pt x="4004" y="5556"/>
                    </a:cubicBezTo>
                    <a:cubicBezTo>
                      <a:pt x="3979" y="5657"/>
                      <a:pt x="3966" y="5757"/>
                      <a:pt x="3941" y="5858"/>
                    </a:cubicBezTo>
                    <a:cubicBezTo>
                      <a:pt x="3941" y="5895"/>
                      <a:pt x="3941" y="5933"/>
                      <a:pt x="3929" y="5971"/>
                    </a:cubicBezTo>
                    <a:cubicBezTo>
                      <a:pt x="3916" y="6046"/>
                      <a:pt x="3916" y="6121"/>
                      <a:pt x="3903" y="6196"/>
                    </a:cubicBezTo>
                    <a:cubicBezTo>
                      <a:pt x="3903" y="6234"/>
                      <a:pt x="3891" y="6272"/>
                      <a:pt x="3891" y="6309"/>
                    </a:cubicBezTo>
                    <a:cubicBezTo>
                      <a:pt x="3891" y="6385"/>
                      <a:pt x="3878" y="6460"/>
                      <a:pt x="3878" y="6535"/>
                    </a:cubicBezTo>
                    <a:lnTo>
                      <a:pt x="3878" y="6661"/>
                    </a:lnTo>
                    <a:lnTo>
                      <a:pt x="3878" y="6887"/>
                    </a:lnTo>
                    <a:lnTo>
                      <a:pt x="3878" y="7000"/>
                    </a:lnTo>
                    <a:cubicBezTo>
                      <a:pt x="3878" y="7112"/>
                      <a:pt x="3878" y="7225"/>
                      <a:pt x="3891" y="7338"/>
                    </a:cubicBezTo>
                    <a:cubicBezTo>
                      <a:pt x="3891" y="7451"/>
                      <a:pt x="3903" y="7527"/>
                      <a:pt x="3903" y="7627"/>
                    </a:cubicBezTo>
                    <a:cubicBezTo>
                      <a:pt x="3941" y="7953"/>
                      <a:pt x="3991" y="8267"/>
                      <a:pt x="4067" y="8581"/>
                    </a:cubicBezTo>
                    <a:cubicBezTo>
                      <a:pt x="4117" y="8807"/>
                      <a:pt x="4180" y="9020"/>
                      <a:pt x="4255" y="9233"/>
                    </a:cubicBezTo>
                    <a:cubicBezTo>
                      <a:pt x="4318" y="9409"/>
                      <a:pt x="4393" y="9597"/>
                      <a:pt x="4468" y="9773"/>
                    </a:cubicBezTo>
                    <a:cubicBezTo>
                      <a:pt x="5183" y="11367"/>
                      <a:pt x="6463" y="12634"/>
                      <a:pt x="8070" y="13324"/>
                    </a:cubicBezTo>
                    <a:lnTo>
                      <a:pt x="8095" y="13337"/>
                    </a:lnTo>
                    <a:cubicBezTo>
                      <a:pt x="8195" y="13374"/>
                      <a:pt x="8283" y="13412"/>
                      <a:pt x="8371" y="13450"/>
                    </a:cubicBezTo>
                    <a:lnTo>
                      <a:pt x="8421" y="13462"/>
                    </a:lnTo>
                    <a:cubicBezTo>
                      <a:pt x="8509" y="13500"/>
                      <a:pt x="8609" y="13537"/>
                      <a:pt x="8710" y="13563"/>
                    </a:cubicBezTo>
                    <a:lnTo>
                      <a:pt x="8735" y="13563"/>
                    </a:lnTo>
                    <a:cubicBezTo>
                      <a:pt x="9287" y="13738"/>
                      <a:pt x="9852" y="13839"/>
                      <a:pt x="10429" y="13876"/>
                    </a:cubicBezTo>
                    <a:cubicBezTo>
                      <a:pt x="10549" y="13886"/>
                      <a:pt x="10668" y="13890"/>
                      <a:pt x="10788" y="13890"/>
                    </a:cubicBezTo>
                    <a:cubicBezTo>
                      <a:pt x="10982" y="13890"/>
                      <a:pt x="11176" y="13879"/>
                      <a:pt x="11370" y="13864"/>
                    </a:cubicBezTo>
                    <a:lnTo>
                      <a:pt x="11445" y="13864"/>
                    </a:lnTo>
                    <a:lnTo>
                      <a:pt x="11608" y="13851"/>
                    </a:lnTo>
                    <a:lnTo>
                      <a:pt x="11734" y="13839"/>
                    </a:lnTo>
                    <a:lnTo>
                      <a:pt x="11872" y="13801"/>
                    </a:lnTo>
                    <a:lnTo>
                      <a:pt x="12035" y="13776"/>
                    </a:lnTo>
                    <a:lnTo>
                      <a:pt x="12148" y="13751"/>
                    </a:lnTo>
                    <a:cubicBezTo>
                      <a:pt x="12236" y="13738"/>
                      <a:pt x="12336" y="13713"/>
                      <a:pt x="12424" y="13688"/>
                    </a:cubicBezTo>
                    <a:cubicBezTo>
                      <a:pt x="12524" y="13663"/>
                      <a:pt x="12612" y="13650"/>
                      <a:pt x="12700" y="13625"/>
                    </a:cubicBezTo>
                    <a:lnTo>
                      <a:pt x="12826" y="13588"/>
                    </a:lnTo>
                    <a:lnTo>
                      <a:pt x="12926" y="13550"/>
                    </a:lnTo>
                    <a:lnTo>
                      <a:pt x="12964" y="13537"/>
                    </a:lnTo>
                    <a:cubicBezTo>
                      <a:pt x="13064" y="13500"/>
                      <a:pt x="13152" y="13475"/>
                      <a:pt x="13252" y="13437"/>
                    </a:cubicBezTo>
                    <a:lnTo>
                      <a:pt x="13315" y="13412"/>
                    </a:lnTo>
                    <a:cubicBezTo>
                      <a:pt x="13428" y="13374"/>
                      <a:pt x="13553" y="13312"/>
                      <a:pt x="13679" y="13261"/>
                    </a:cubicBezTo>
                    <a:lnTo>
                      <a:pt x="13767" y="13211"/>
                    </a:lnTo>
                    <a:cubicBezTo>
                      <a:pt x="13855" y="13174"/>
                      <a:pt x="13955" y="13123"/>
                      <a:pt x="14055" y="13073"/>
                    </a:cubicBezTo>
                    <a:lnTo>
                      <a:pt x="14131" y="13036"/>
                    </a:lnTo>
                    <a:cubicBezTo>
                      <a:pt x="14244" y="12973"/>
                      <a:pt x="14357" y="12910"/>
                      <a:pt x="14457" y="12835"/>
                    </a:cubicBezTo>
                    <a:lnTo>
                      <a:pt x="14520" y="12797"/>
                    </a:lnTo>
                    <a:lnTo>
                      <a:pt x="14608" y="12747"/>
                    </a:lnTo>
                    <a:cubicBezTo>
                      <a:pt x="14670" y="12697"/>
                      <a:pt x="14733" y="12659"/>
                      <a:pt x="14796" y="12609"/>
                    </a:cubicBezTo>
                    <a:cubicBezTo>
                      <a:pt x="14821" y="12596"/>
                      <a:pt x="14846" y="12584"/>
                      <a:pt x="14871" y="12559"/>
                    </a:cubicBezTo>
                    <a:lnTo>
                      <a:pt x="14997" y="12471"/>
                    </a:lnTo>
                    <a:cubicBezTo>
                      <a:pt x="15059" y="12421"/>
                      <a:pt x="15110" y="12383"/>
                      <a:pt x="15172" y="12333"/>
                    </a:cubicBezTo>
                    <a:lnTo>
                      <a:pt x="15197" y="12308"/>
                    </a:lnTo>
                    <a:cubicBezTo>
                      <a:pt x="15298" y="12232"/>
                      <a:pt x="15386" y="12145"/>
                      <a:pt x="15473" y="12069"/>
                    </a:cubicBezTo>
                    <a:lnTo>
                      <a:pt x="15536" y="12019"/>
                    </a:lnTo>
                    <a:cubicBezTo>
                      <a:pt x="15586" y="11969"/>
                      <a:pt x="15637" y="11919"/>
                      <a:pt x="15674" y="11868"/>
                    </a:cubicBezTo>
                    <a:lnTo>
                      <a:pt x="15724" y="11831"/>
                    </a:lnTo>
                    <a:cubicBezTo>
                      <a:pt x="15812" y="11743"/>
                      <a:pt x="15888" y="11655"/>
                      <a:pt x="15975" y="11567"/>
                    </a:cubicBezTo>
                    <a:cubicBezTo>
                      <a:pt x="18370" y="12770"/>
                      <a:pt x="20203" y="13492"/>
                      <a:pt x="20964" y="13492"/>
                    </a:cubicBezTo>
                    <a:cubicBezTo>
                      <a:pt x="21149" y="13492"/>
                      <a:pt x="21270" y="13450"/>
                      <a:pt x="21321" y="13362"/>
                    </a:cubicBezTo>
                    <a:cubicBezTo>
                      <a:pt x="21597" y="12923"/>
                      <a:pt x="19979" y="11392"/>
                      <a:pt x="17281" y="9434"/>
                    </a:cubicBezTo>
                    <a:cubicBezTo>
                      <a:pt x="17306" y="9359"/>
                      <a:pt x="17343" y="9283"/>
                      <a:pt x="17368" y="9208"/>
                    </a:cubicBezTo>
                    <a:cubicBezTo>
                      <a:pt x="17657" y="8355"/>
                      <a:pt x="17782" y="7464"/>
                      <a:pt x="17732" y="6560"/>
                    </a:cubicBezTo>
                    <a:cubicBezTo>
                      <a:pt x="17720" y="6372"/>
                      <a:pt x="17707" y="6171"/>
                      <a:pt x="17682" y="5983"/>
                    </a:cubicBezTo>
                    <a:cubicBezTo>
                      <a:pt x="17644" y="5757"/>
                      <a:pt x="17607" y="5544"/>
                      <a:pt x="17557" y="5318"/>
                    </a:cubicBezTo>
                    <a:cubicBezTo>
                      <a:pt x="17469" y="5004"/>
                      <a:pt x="17381" y="4691"/>
                      <a:pt x="17255" y="4402"/>
                    </a:cubicBezTo>
                    <a:cubicBezTo>
                      <a:pt x="17255" y="4389"/>
                      <a:pt x="17243" y="4377"/>
                      <a:pt x="17243" y="4364"/>
                    </a:cubicBezTo>
                    <a:cubicBezTo>
                      <a:pt x="17230" y="4327"/>
                      <a:pt x="17205" y="4276"/>
                      <a:pt x="17193" y="4239"/>
                    </a:cubicBezTo>
                    <a:cubicBezTo>
                      <a:pt x="17180" y="4201"/>
                      <a:pt x="17168" y="4164"/>
                      <a:pt x="17142" y="4126"/>
                    </a:cubicBezTo>
                    <a:cubicBezTo>
                      <a:pt x="16753" y="3247"/>
                      <a:pt x="16176" y="2457"/>
                      <a:pt x="15461" y="1804"/>
                    </a:cubicBezTo>
                    <a:lnTo>
                      <a:pt x="15448" y="1792"/>
                    </a:lnTo>
                    <a:cubicBezTo>
                      <a:pt x="15323" y="1679"/>
                      <a:pt x="15197" y="1566"/>
                      <a:pt x="15059" y="1466"/>
                    </a:cubicBezTo>
                    <a:cubicBezTo>
                      <a:pt x="13831" y="505"/>
                      <a:pt x="12332" y="0"/>
                      <a:pt x="10810"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2"/>
              <p:cNvSpPr/>
              <p:nvPr/>
            </p:nvSpPr>
            <p:spPr>
              <a:xfrm>
                <a:off x="2624072" y="2445506"/>
                <a:ext cx="655544" cy="639634"/>
              </a:xfrm>
              <a:custGeom>
                <a:avLst/>
                <a:gdLst/>
                <a:ahLst/>
                <a:cxnLst/>
                <a:rect l="l" t="t" r="r" b="b"/>
                <a:pathLst>
                  <a:path w="14244" h="13893" extrusionOk="0">
                    <a:moveTo>
                      <a:pt x="7110" y="1"/>
                    </a:moveTo>
                    <a:cubicBezTo>
                      <a:pt x="6572" y="1"/>
                      <a:pt x="6027" y="63"/>
                      <a:pt x="5484" y="193"/>
                    </a:cubicBezTo>
                    <a:cubicBezTo>
                      <a:pt x="2221" y="983"/>
                      <a:pt x="0" y="3995"/>
                      <a:pt x="188" y="7333"/>
                    </a:cubicBezTo>
                    <a:cubicBezTo>
                      <a:pt x="188" y="7433"/>
                      <a:pt x="201" y="7534"/>
                      <a:pt x="213" y="7634"/>
                    </a:cubicBezTo>
                    <a:cubicBezTo>
                      <a:pt x="239" y="7948"/>
                      <a:pt x="289" y="8274"/>
                      <a:pt x="364" y="8588"/>
                    </a:cubicBezTo>
                    <a:cubicBezTo>
                      <a:pt x="414" y="8801"/>
                      <a:pt x="477" y="9014"/>
                      <a:pt x="552" y="9228"/>
                    </a:cubicBezTo>
                    <a:cubicBezTo>
                      <a:pt x="615" y="9416"/>
                      <a:pt x="690" y="9592"/>
                      <a:pt x="766" y="9767"/>
                    </a:cubicBezTo>
                    <a:cubicBezTo>
                      <a:pt x="1903" y="12325"/>
                      <a:pt x="4413" y="13892"/>
                      <a:pt x="7103" y="13892"/>
                    </a:cubicBezTo>
                    <a:cubicBezTo>
                      <a:pt x="7647" y="13892"/>
                      <a:pt x="8198" y="13828"/>
                      <a:pt x="8747" y="13695"/>
                    </a:cubicBezTo>
                    <a:cubicBezTo>
                      <a:pt x="12009" y="12917"/>
                      <a:pt x="14243" y="9905"/>
                      <a:pt x="14055" y="6555"/>
                    </a:cubicBezTo>
                    <a:cubicBezTo>
                      <a:pt x="14042" y="6367"/>
                      <a:pt x="14017" y="6178"/>
                      <a:pt x="13992" y="5978"/>
                    </a:cubicBezTo>
                    <a:cubicBezTo>
                      <a:pt x="13967" y="5764"/>
                      <a:pt x="13917" y="5538"/>
                      <a:pt x="13867" y="5312"/>
                    </a:cubicBezTo>
                    <a:cubicBezTo>
                      <a:pt x="13791" y="4999"/>
                      <a:pt x="13691" y="4698"/>
                      <a:pt x="13578" y="4396"/>
                    </a:cubicBezTo>
                    <a:cubicBezTo>
                      <a:pt x="13540" y="4309"/>
                      <a:pt x="13503" y="4221"/>
                      <a:pt x="13465" y="4120"/>
                    </a:cubicBezTo>
                    <a:cubicBezTo>
                      <a:pt x="12325" y="1568"/>
                      <a:pt x="9807" y="1"/>
                      <a:pt x="7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2"/>
              <p:cNvSpPr/>
              <p:nvPr/>
            </p:nvSpPr>
            <p:spPr>
              <a:xfrm>
                <a:off x="2765546" y="2489613"/>
                <a:ext cx="382355" cy="595113"/>
              </a:xfrm>
              <a:custGeom>
                <a:avLst/>
                <a:gdLst/>
                <a:ahLst/>
                <a:cxnLst/>
                <a:rect l="l" t="t" r="r" b="b"/>
                <a:pathLst>
                  <a:path w="8308" h="12926" extrusionOk="0">
                    <a:moveTo>
                      <a:pt x="7542" y="0"/>
                    </a:moveTo>
                    <a:cubicBezTo>
                      <a:pt x="6087" y="25"/>
                      <a:pt x="4681" y="477"/>
                      <a:pt x="3502" y="1318"/>
                    </a:cubicBezTo>
                    <a:cubicBezTo>
                      <a:pt x="1707" y="2598"/>
                      <a:pt x="553" y="4693"/>
                      <a:pt x="239" y="6889"/>
                    </a:cubicBezTo>
                    <a:cubicBezTo>
                      <a:pt x="1" y="8709"/>
                      <a:pt x="264" y="10554"/>
                      <a:pt x="992" y="12235"/>
                    </a:cubicBezTo>
                    <a:cubicBezTo>
                      <a:pt x="1820" y="12637"/>
                      <a:pt x="2724" y="12875"/>
                      <a:pt x="3652" y="12925"/>
                    </a:cubicBezTo>
                    <a:cubicBezTo>
                      <a:pt x="2523" y="11520"/>
                      <a:pt x="1544" y="9951"/>
                      <a:pt x="1268" y="8169"/>
                    </a:cubicBezTo>
                    <a:cubicBezTo>
                      <a:pt x="967" y="6011"/>
                      <a:pt x="1707" y="3852"/>
                      <a:pt x="3263" y="2347"/>
                    </a:cubicBezTo>
                    <a:cubicBezTo>
                      <a:pt x="4518" y="1162"/>
                      <a:pt x="6170" y="514"/>
                      <a:pt x="7892" y="514"/>
                    </a:cubicBezTo>
                    <a:cubicBezTo>
                      <a:pt x="8030" y="514"/>
                      <a:pt x="8169" y="519"/>
                      <a:pt x="8308" y="527"/>
                    </a:cubicBezTo>
                    <a:cubicBezTo>
                      <a:pt x="8057" y="326"/>
                      <a:pt x="7806" y="163"/>
                      <a:pt x="7542"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a:off x="2795506" y="2512541"/>
                <a:ext cx="387648" cy="572738"/>
              </a:xfrm>
              <a:custGeom>
                <a:avLst/>
                <a:gdLst/>
                <a:ahLst/>
                <a:cxnLst/>
                <a:rect l="l" t="t" r="r" b="b"/>
                <a:pathLst>
                  <a:path w="8423" h="12440" extrusionOk="0">
                    <a:moveTo>
                      <a:pt x="7194" y="1"/>
                    </a:moveTo>
                    <a:cubicBezTo>
                      <a:pt x="3158" y="1"/>
                      <a:pt x="0" y="3609"/>
                      <a:pt x="617" y="7671"/>
                    </a:cubicBezTo>
                    <a:cubicBezTo>
                      <a:pt x="893" y="9441"/>
                      <a:pt x="1859" y="11022"/>
                      <a:pt x="3001" y="12427"/>
                    </a:cubicBezTo>
                    <a:cubicBezTo>
                      <a:pt x="3142" y="12435"/>
                      <a:pt x="3284" y="12439"/>
                      <a:pt x="3426" y="12439"/>
                    </a:cubicBezTo>
                    <a:cubicBezTo>
                      <a:pt x="3965" y="12439"/>
                      <a:pt x="4505" y="12381"/>
                      <a:pt x="5022" y="12252"/>
                    </a:cubicBezTo>
                    <a:cubicBezTo>
                      <a:pt x="5210" y="12201"/>
                      <a:pt x="5386" y="12151"/>
                      <a:pt x="5561" y="12088"/>
                    </a:cubicBezTo>
                    <a:cubicBezTo>
                      <a:pt x="4620" y="11386"/>
                      <a:pt x="3779" y="10558"/>
                      <a:pt x="3077" y="9616"/>
                    </a:cubicBezTo>
                    <a:cubicBezTo>
                      <a:pt x="1947" y="8048"/>
                      <a:pt x="1382" y="5940"/>
                      <a:pt x="2123" y="4158"/>
                    </a:cubicBezTo>
                    <a:cubicBezTo>
                      <a:pt x="2625" y="2928"/>
                      <a:pt x="3704" y="1987"/>
                      <a:pt x="4921" y="1435"/>
                    </a:cubicBezTo>
                    <a:cubicBezTo>
                      <a:pt x="6013" y="945"/>
                      <a:pt x="7218" y="757"/>
                      <a:pt x="8422" y="707"/>
                    </a:cubicBezTo>
                    <a:cubicBezTo>
                      <a:pt x="8184" y="456"/>
                      <a:pt x="7920" y="230"/>
                      <a:pt x="7657" y="17"/>
                    </a:cubicBezTo>
                    <a:cubicBezTo>
                      <a:pt x="7502" y="6"/>
                      <a:pt x="7347" y="1"/>
                      <a:pt x="7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2"/>
              <p:cNvSpPr/>
              <p:nvPr/>
            </p:nvSpPr>
            <p:spPr>
              <a:xfrm>
                <a:off x="3011582" y="2620735"/>
                <a:ext cx="236832" cy="412564"/>
              </a:xfrm>
              <a:custGeom>
                <a:avLst/>
                <a:gdLst/>
                <a:ahLst/>
                <a:cxnLst/>
                <a:rect l="l" t="t" r="r" b="b"/>
                <a:pathLst>
                  <a:path w="5146" h="8961" extrusionOk="0">
                    <a:moveTo>
                      <a:pt x="4882" y="1"/>
                    </a:moveTo>
                    <a:cubicBezTo>
                      <a:pt x="4229" y="176"/>
                      <a:pt x="3577" y="427"/>
                      <a:pt x="2962" y="728"/>
                    </a:cubicBezTo>
                    <a:cubicBezTo>
                      <a:pt x="1883" y="1268"/>
                      <a:pt x="904" y="2121"/>
                      <a:pt x="440" y="3251"/>
                    </a:cubicBezTo>
                    <a:cubicBezTo>
                      <a:pt x="0" y="4380"/>
                      <a:pt x="51" y="5635"/>
                      <a:pt x="578" y="6739"/>
                    </a:cubicBezTo>
                    <a:cubicBezTo>
                      <a:pt x="1017" y="7630"/>
                      <a:pt x="1682" y="8396"/>
                      <a:pt x="2510" y="8960"/>
                    </a:cubicBezTo>
                    <a:cubicBezTo>
                      <a:pt x="3037" y="8609"/>
                      <a:pt x="3514" y="8182"/>
                      <a:pt x="3928" y="7718"/>
                    </a:cubicBezTo>
                    <a:cubicBezTo>
                      <a:pt x="3062" y="7254"/>
                      <a:pt x="2222" y="6739"/>
                      <a:pt x="1607" y="5986"/>
                    </a:cubicBezTo>
                    <a:cubicBezTo>
                      <a:pt x="916" y="5133"/>
                      <a:pt x="603" y="3903"/>
                      <a:pt x="1092" y="2924"/>
                    </a:cubicBezTo>
                    <a:cubicBezTo>
                      <a:pt x="1418" y="2272"/>
                      <a:pt x="2046" y="1820"/>
                      <a:pt x="2686" y="1481"/>
                    </a:cubicBezTo>
                    <a:cubicBezTo>
                      <a:pt x="3451" y="1067"/>
                      <a:pt x="4280" y="754"/>
                      <a:pt x="5145" y="565"/>
                    </a:cubicBezTo>
                    <a:cubicBezTo>
                      <a:pt x="5108" y="477"/>
                      <a:pt x="5083" y="402"/>
                      <a:pt x="5045" y="327"/>
                    </a:cubicBezTo>
                    <a:cubicBezTo>
                      <a:pt x="4995" y="214"/>
                      <a:pt x="4945" y="101"/>
                      <a:pt x="4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2"/>
              <p:cNvSpPr/>
              <p:nvPr/>
            </p:nvSpPr>
            <p:spPr>
              <a:xfrm>
                <a:off x="2627524" y="2544492"/>
                <a:ext cx="626642" cy="541108"/>
              </a:xfrm>
              <a:custGeom>
                <a:avLst/>
                <a:gdLst/>
                <a:ahLst/>
                <a:cxnLst/>
                <a:rect l="l" t="t" r="r" b="b"/>
                <a:pathLst>
                  <a:path w="13616" h="11753" extrusionOk="0">
                    <a:moveTo>
                      <a:pt x="2033" y="0"/>
                    </a:moveTo>
                    <a:lnTo>
                      <a:pt x="2033" y="0"/>
                    </a:lnTo>
                    <a:cubicBezTo>
                      <a:pt x="703" y="1393"/>
                      <a:pt x="0" y="3275"/>
                      <a:pt x="113" y="5195"/>
                    </a:cubicBezTo>
                    <a:cubicBezTo>
                      <a:pt x="113" y="5296"/>
                      <a:pt x="126" y="5396"/>
                      <a:pt x="138" y="5497"/>
                    </a:cubicBezTo>
                    <a:cubicBezTo>
                      <a:pt x="164" y="5810"/>
                      <a:pt x="214" y="6124"/>
                      <a:pt x="289" y="6438"/>
                    </a:cubicBezTo>
                    <a:cubicBezTo>
                      <a:pt x="339" y="6664"/>
                      <a:pt x="415" y="6877"/>
                      <a:pt x="490" y="7090"/>
                    </a:cubicBezTo>
                    <a:cubicBezTo>
                      <a:pt x="553" y="7278"/>
                      <a:pt x="615" y="7454"/>
                      <a:pt x="703" y="7630"/>
                    </a:cubicBezTo>
                    <a:cubicBezTo>
                      <a:pt x="1816" y="10146"/>
                      <a:pt x="4305" y="11753"/>
                      <a:pt x="7035" y="11753"/>
                    </a:cubicBezTo>
                    <a:cubicBezTo>
                      <a:pt x="7137" y="11753"/>
                      <a:pt x="7239" y="11750"/>
                      <a:pt x="7341" y="11746"/>
                    </a:cubicBezTo>
                    <a:cubicBezTo>
                      <a:pt x="10203" y="11620"/>
                      <a:pt x="12687" y="9763"/>
                      <a:pt x="13616" y="7065"/>
                    </a:cubicBezTo>
                    <a:lnTo>
                      <a:pt x="13616" y="7065"/>
                    </a:lnTo>
                    <a:cubicBezTo>
                      <a:pt x="12222" y="8515"/>
                      <a:pt x="10414" y="9200"/>
                      <a:pt x="8624" y="9200"/>
                    </a:cubicBezTo>
                    <a:cubicBezTo>
                      <a:pt x="6013" y="9200"/>
                      <a:pt x="3443" y="7742"/>
                      <a:pt x="2259" y="5070"/>
                    </a:cubicBezTo>
                    <a:cubicBezTo>
                      <a:pt x="2184" y="4894"/>
                      <a:pt x="2096" y="4719"/>
                      <a:pt x="2046" y="4530"/>
                    </a:cubicBezTo>
                    <a:cubicBezTo>
                      <a:pt x="1983" y="4342"/>
                      <a:pt x="1908" y="4104"/>
                      <a:pt x="1845" y="3878"/>
                    </a:cubicBezTo>
                    <a:cubicBezTo>
                      <a:pt x="1782" y="3577"/>
                      <a:pt x="1720" y="3263"/>
                      <a:pt x="1694" y="2937"/>
                    </a:cubicBezTo>
                    <a:cubicBezTo>
                      <a:pt x="1682" y="2836"/>
                      <a:pt x="1682" y="2748"/>
                      <a:pt x="1669" y="2648"/>
                    </a:cubicBezTo>
                    <a:cubicBezTo>
                      <a:pt x="1619" y="1744"/>
                      <a:pt x="1745" y="853"/>
                      <a:pt x="2033"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2"/>
              <p:cNvSpPr/>
              <p:nvPr/>
            </p:nvSpPr>
            <p:spPr>
              <a:xfrm>
                <a:off x="2454249" y="2463968"/>
                <a:ext cx="994546" cy="603400"/>
              </a:xfrm>
              <a:custGeom>
                <a:avLst/>
                <a:gdLst/>
                <a:ahLst/>
                <a:cxnLst/>
                <a:rect l="l" t="t" r="r" b="b"/>
                <a:pathLst>
                  <a:path w="21610" h="13106" extrusionOk="0">
                    <a:moveTo>
                      <a:pt x="638" y="0"/>
                    </a:moveTo>
                    <a:cubicBezTo>
                      <a:pt x="453" y="0"/>
                      <a:pt x="331" y="42"/>
                      <a:pt x="277" y="130"/>
                    </a:cubicBezTo>
                    <a:cubicBezTo>
                      <a:pt x="1" y="570"/>
                      <a:pt x="1632" y="2101"/>
                      <a:pt x="4330" y="4058"/>
                    </a:cubicBezTo>
                    <a:cubicBezTo>
                      <a:pt x="4368" y="3970"/>
                      <a:pt x="4405" y="3882"/>
                      <a:pt x="4443" y="3795"/>
                    </a:cubicBezTo>
                    <a:cubicBezTo>
                      <a:pt x="3100" y="2728"/>
                      <a:pt x="2360" y="1937"/>
                      <a:pt x="2536" y="1661"/>
                    </a:cubicBezTo>
                    <a:cubicBezTo>
                      <a:pt x="2576" y="1592"/>
                      <a:pt x="2671" y="1560"/>
                      <a:pt x="2814" y="1560"/>
                    </a:cubicBezTo>
                    <a:cubicBezTo>
                      <a:pt x="3244" y="1560"/>
                      <a:pt x="4112" y="1858"/>
                      <a:pt x="5271" y="2377"/>
                    </a:cubicBezTo>
                    <a:cubicBezTo>
                      <a:pt x="7354" y="3355"/>
                      <a:pt x="9387" y="4447"/>
                      <a:pt x="11345" y="5664"/>
                    </a:cubicBezTo>
                    <a:cubicBezTo>
                      <a:pt x="13328" y="6857"/>
                      <a:pt x="15235" y="8162"/>
                      <a:pt x="17067" y="9580"/>
                    </a:cubicBezTo>
                    <a:cubicBezTo>
                      <a:pt x="18385" y="10634"/>
                      <a:pt x="19113" y="11412"/>
                      <a:pt x="18950" y="11675"/>
                    </a:cubicBezTo>
                    <a:cubicBezTo>
                      <a:pt x="18906" y="11744"/>
                      <a:pt x="18809" y="11777"/>
                      <a:pt x="18663" y="11777"/>
                    </a:cubicBezTo>
                    <a:cubicBezTo>
                      <a:pt x="18224" y="11777"/>
                      <a:pt x="17346" y="11476"/>
                      <a:pt x="16176" y="10947"/>
                    </a:cubicBezTo>
                    <a:cubicBezTo>
                      <a:pt x="16113" y="11035"/>
                      <a:pt x="16051" y="11111"/>
                      <a:pt x="15988" y="11173"/>
                    </a:cubicBezTo>
                    <a:cubicBezTo>
                      <a:pt x="18389" y="12389"/>
                      <a:pt x="20226" y="13106"/>
                      <a:pt x="20983" y="13106"/>
                    </a:cubicBezTo>
                    <a:cubicBezTo>
                      <a:pt x="21164" y="13106"/>
                      <a:pt x="21283" y="13065"/>
                      <a:pt x="21334" y="12980"/>
                    </a:cubicBezTo>
                    <a:cubicBezTo>
                      <a:pt x="21610" y="12529"/>
                      <a:pt x="19979" y="10998"/>
                      <a:pt x="17293" y="9040"/>
                    </a:cubicBezTo>
                    <a:cubicBezTo>
                      <a:pt x="15712" y="7886"/>
                      <a:pt x="13754" y="6580"/>
                      <a:pt x="11596" y="5275"/>
                    </a:cubicBezTo>
                    <a:cubicBezTo>
                      <a:pt x="9437" y="3970"/>
                      <a:pt x="7379" y="2816"/>
                      <a:pt x="5635" y="1925"/>
                    </a:cubicBezTo>
                    <a:cubicBezTo>
                      <a:pt x="3230" y="722"/>
                      <a:pt x="1403" y="0"/>
                      <a:pt x="6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2" name="Google Shape;1452;p52"/>
          <p:cNvGrpSpPr/>
          <p:nvPr/>
        </p:nvGrpSpPr>
        <p:grpSpPr>
          <a:xfrm>
            <a:off x="1310407" y="2319139"/>
            <a:ext cx="457197" cy="505226"/>
            <a:chOff x="645807" y="4218801"/>
            <a:chExt cx="457197" cy="505226"/>
          </a:xfrm>
        </p:grpSpPr>
        <p:sp>
          <p:nvSpPr>
            <p:cNvPr id="1453" name="Google Shape;1453;p52"/>
            <p:cNvSpPr/>
            <p:nvPr/>
          </p:nvSpPr>
          <p:spPr>
            <a:xfrm rot="-5400000">
              <a:off x="640457" y="4226309"/>
              <a:ext cx="467897" cy="456468"/>
            </a:xfrm>
            <a:custGeom>
              <a:avLst/>
              <a:gdLst/>
              <a:ahLst/>
              <a:cxnLst/>
              <a:rect l="l" t="t" r="r" b="b"/>
              <a:pathLst>
                <a:path w="10065" h="10024" extrusionOk="0">
                  <a:moveTo>
                    <a:pt x="5008" y="1"/>
                  </a:moveTo>
                  <a:cubicBezTo>
                    <a:pt x="4430" y="1"/>
                    <a:pt x="3866" y="88"/>
                    <a:pt x="3326" y="277"/>
                  </a:cubicBezTo>
                  <a:cubicBezTo>
                    <a:pt x="2824" y="452"/>
                    <a:pt x="2347" y="716"/>
                    <a:pt x="1933" y="1042"/>
                  </a:cubicBezTo>
                  <a:cubicBezTo>
                    <a:pt x="1858" y="1092"/>
                    <a:pt x="1795" y="1155"/>
                    <a:pt x="1732" y="1205"/>
                  </a:cubicBezTo>
                  <a:cubicBezTo>
                    <a:pt x="753" y="2046"/>
                    <a:pt x="139" y="3226"/>
                    <a:pt x="13" y="4506"/>
                  </a:cubicBezTo>
                  <a:lnTo>
                    <a:pt x="13" y="4556"/>
                  </a:lnTo>
                  <a:cubicBezTo>
                    <a:pt x="1" y="4631"/>
                    <a:pt x="1" y="4694"/>
                    <a:pt x="1" y="4769"/>
                  </a:cubicBezTo>
                  <a:lnTo>
                    <a:pt x="1" y="5008"/>
                  </a:lnTo>
                  <a:cubicBezTo>
                    <a:pt x="1" y="5095"/>
                    <a:pt x="1" y="5196"/>
                    <a:pt x="1" y="5284"/>
                  </a:cubicBezTo>
                  <a:cubicBezTo>
                    <a:pt x="1" y="5296"/>
                    <a:pt x="1" y="5296"/>
                    <a:pt x="1" y="5309"/>
                  </a:cubicBezTo>
                  <a:lnTo>
                    <a:pt x="1" y="5397"/>
                  </a:lnTo>
                  <a:cubicBezTo>
                    <a:pt x="1" y="5434"/>
                    <a:pt x="13" y="5497"/>
                    <a:pt x="13" y="5560"/>
                  </a:cubicBezTo>
                  <a:lnTo>
                    <a:pt x="13" y="5622"/>
                  </a:lnTo>
                  <a:cubicBezTo>
                    <a:pt x="13" y="5648"/>
                    <a:pt x="26" y="5685"/>
                    <a:pt x="26" y="5710"/>
                  </a:cubicBezTo>
                  <a:cubicBezTo>
                    <a:pt x="38" y="5798"/>
                    <a:pt x="51" y="5886"/>
                    <a:pt x="76" y="5961"/>
                  </a:cubicBezTo>
                  <a:cubicBezTo>
                    <a:pt x="76" y="5986"/>
                    <a:pt x="76" y="5999"/>
                    <a:pt x="76" y="6011"/>
                  </a:cubicBezTo>
                  <a:cubicBezTo>
                    <a:pt x="101" y="6099"/>
                    <a:pt x="126" y="6200"/>
                    <a:pt x="151" y="6300"/>
                  </a:cubicBezTo>
                  <a:cubicBezTo>
                    <a:pt x="151" y="6325"/>
                    <a:pt x="164" y="6350"/>
                    <a:pt x="164" y="6375"/>
                  </a:cubicBezTo>
                  <a:cubicBezTo>
                    <a:pt x="189" y="6438"/>
                    <a:pt x="214" y="6513"/>
                    <a:pt x="226" y="6576"/>
                  </a:cubicBezTo>
                  <a:lnTo>
                    <a:pt x="264" y="6664"/>
                  </a:lnTo>
                  <a:cubicBezTo>
                    <a:pt x="289" y="6739"/>
                    <a:pt x="314" y="6815"/>
                    <a:pt x="339" y="6890"/>
                  </a:cubicBezTo>
                  <a:cubicBezTo>
                    <a:pt x="352" y="6902"/>
                    <a:pt x="352" y="6928"/>
                    <a:pt x="364" y="6940"/>
                  </a:cubicBezTo>
                  <a:cubicBezTo>
                    <a:pt x="402" y="7028"/>
                    <a:pt x="440" y="7116"/>
                    <a:pt x="490" y="7204"/>
                  </a:cubicBezTo>
                  <a:lnTo>
                    <a:pt x="515" y="7254"/>
                  </a:lnTo>
                  <a:cubicBezTo>
                    <a:pt x="553" y="7329"/>
                    <a:pt x="578" y="7392"/>
                    <a:pt x="615" y="7467"/>
                  </a:cubicBezTo>
                  <a:lnTo>
                    <a:pt x="666" y="7542"/>
                  </a:lnTo>
                  <a:cubicBezTo>
                    <a:pt x="703" y="7605"/>
                    <a:pt x="741" y="7668"/>
                    <a:pt x="779" y="7731"/>
                  </a:cubicBezTo>
                  <a:lnTo>
                    <a:pt x="816" y="7781"/>
                  </a:lnTo>
                  <a:cubicBezTo>
                    <a:pt x="866" y="7869"/>
                    <a:pt x="929" y="7944"/>
                    <a:pt x="979" y="8019"/>
                  </a:cubicBezTo>
                  <a:cubicBezTo>
                    <a:pt x="979" y="8032"/>
                    <a:pt x="1004" y="8044"/>
                    <a:pt x="1004" y="8044"/>
                  </a:cubicBezTo>
                  <a:cubicBezTo>
                    <a:pt x="1055" y="8120"/>
                    <a:pt x="1105" y="8182"/>
                    <a:pt x="1168" y="8245"/>
                  </a:cubicBezTo>
                  <a:lnTo>
                    <a:pt x="1218" y="8308"/>
                  </a:lnTo>
                  <a:cubicBezTo>
                    <a:pt x="1255" y="8358"/>
                    <a:pt x="1318" y="8421"/>
                    <a:pt x="1368" y="8471"/>
                  </a:cubicBezTo>
                  <a:lnTo>
                    <a:pt x="1419" y="8521"/>
                  </a:lnTo>
                  <a:cubicBezTo>
                    <a:pt x="1557" y="8659"/>
                    <a:pt x="1695" y="8797"/>
                    <a:pt x="1845" y="8910"/>
                  </a:cubicBezTo>
                  <a:lnTo>
                    <a:pt x="1895" y="8960"/>
                  </a:lnTo>
                  <a:cubicBezTo>
                    <a:pt x="1958" y="8998"/>
                    <a:pt x="2021" y="9048"/>
                    <a:pt x="2084" y="9098"/>
                  </a:cubicBezTo>
                  <a:lnTo>
                    <a:pt x="2146" y="9136"/>
                  </a:lnTo>
                  <a:cubicBezTo>
                    <a:pt x="2993" y="9723"/>
                    <a:pt x="3988" y="10024"/>
                    <a:pt x="4993" y="10024"/>
                  </a:cubicBezTo>
                  <a:cubicBezTo>
                    <a:pt x="5686" y="10024"/>
                    <a:pt x="6384" y="9880"/>
                    <a:pt x="7040" y="9588"/>
                  </a:cubicBezTo>
                  <a:lnTo>
                    <a:pt x="7053" y="9588"/>
                  </a:lnTo>
                  <a:cubicBezTo>
                    <a:pt x="7417" y="9425"/>
                    <a:pt x="7768" y="9211"/>
                    <a:pt x="8082" y="8960"/>
                  </a:cubicBezTo>
                  <a:cubicBezTo>
                    <a:pt x="8697" y="8484"/>
                    <a:pt x="9199" y="7856"/>
                    <a:pt x="9538" y="7153"/>
                  </a:cubicBezTo>
                  <a:cubicBezTo>
                    <a:pt x="9575" y="7078"/>
                    <a:pt x="9613" y="6990"/>
                    <a:pt x="9651" y="6902"/>
                  </a:cubicBezTo>
                  <a:cubicBezTo>
                    <a:pt x="9651" y="6890"/>
                    <a:pt x="9663" y="6865"/>
                    <a:pt x="9663" y="6852"/>
                  </a:cubicBezTo>
                  <a:cubicBezTo>
                    <a:pt x="9688" y="6789"/>
                    <a:pt x="9713" y="6714"/>
                    <a:pt x="9738" y="6639"/>
                  </a:cubicBezTo>
                  <a:cubicBezTo>
                    <a:pt x="9738" y="6626"/>
                    <a:pt x="9764" y="6601"/>
                    <a:pt x="9764" y="6576"/>
                  </a:cubicBezTo>
                  <a:cubicBezTo>
                    <a:pt x="9789" y="6513"/>
                    <a:pt x="9814" y="6438"/>
                    <a:pt x="9826" y="6363"/>
                  </a:cubicBezTo>
                  <a:lnTo>
                    <a:pt x="9851" y="6313"/>
                  </a:lnTo>
                  <a:cubicBezTo>
                    <a:pt x="10065" y="5459"/>
                    <a:pt x="10065" y="4568"/>
                    <a:pt x="9851" y="3715"/>
                  </a:cubicBezTo>
                  <a:cubicBezTo>
                    <a:pt x="9839" y="3715"/>
                    <a:pt x="9839" y="3702"/>
                    <a:pt x="9839" y="3677"/>
                  </a:cubicBezTo>
                  <a:cubicBezTo>
                    <a:pt x="9814" y="3615"/>
                    <a:pt x="9789" y="3539"/>
                    <a:pt x="9776" y="3477"/>
                  </a:cubicBezTo>
                  <a:lnTo>
                    <a:pt x="9751" y="3414"/>
                  </a:lnTo>
                  <a:cubicBezTo>
                    <a:pt x="9738" y="3351"/>
                    <a:pt x="9713" y="3288"/>
                    <a:pt x="9688" y="3226"/>
                  </a:cubicBezTo>
                  <a:lnTo>
                    <a:pt x="9663" y="3175"/>
                  </a:lnTo>
                  <a:cubicBezTo>
                    <a:pt x="9638" y="3113"/>
                    <a:pt x="9613" y="3050"/>
                    <a:pt x="9588" y="2987"/>
                  </a:cubicBezTo>
                  <a:cubicBezTo>
                    <a:pt x="9575" y="2975"/>
                    <a:pt x="9575" y="2950"/>
                    <a:pt x="9563" y="2924"/>
                  </a:cubicBezTo>
                  <a:cubicBezTo>
                    <a:pt x="9538" y="2874"/>
                    <a:pt x="9513" y="2811"/>
                    <a:pt x="9475" y="2749"/>
                  </a:cubicBezTo>
                  <a:cubicBezTo>
                    <a:pt x="9462" y="2736"/>
                    <a:pt x="9462" y="2724"/>
                    <a:pt x="9450" y="2699"/>
                  </a:cubicBezTo>
                  <a:cubicBezTo>
                    <a:pt x="9412" y="2636"/>
                    <a:pt x="9387" y="2586"/>
                    <a:pt x="9349" y="2523"/>
                  </a:cubicBezTo>
                  <a:lnTo>
                    <a:pt x="9324" y="2473"/>
                  </a:lnTo>
                  <a:cubicBezTo>
                    <a:pt x="9287" y="2422"/>
                    <a:pt x="9262" y="2360"/>
                    <a:pt x="9224" y="2297"/>
                  </a:cubicBezTo>
                  <a:lnTo>
                    <a:pt x="9199" y="2259"/>
                  </a:lnTo>
                  <a:cubicBezTo>
                    <a:pt x="9174" y="2222"/>
                    <a:pt x="9149" y="2184"/>
                    <a:pt x="9124" y="2159"/>
                  </a:cubicBezTo>
                  <a:lnTo>
                    <a:pt x="9098" y="2096"/>
                  </a:lnTo>
                  <a:lnTo>
                    <a:pt x="9086" y="2084"/>
                  </a:lnTo>
                  <a:lnTo>
                    <a:pt x="9061" y="2059"/>
                  </a:lnTo>
                  <a:lnTo>
                    <a:pt x="8960" y="1908"/>
                  </a:lnTo>
                  <a:lnTo>
                    <a:pt x="8910" y="1858"/>
                  </a:lnTo>
                  <a:cubicBezTo>
                    <a:pt x="8797" y="1707"/>
                    <a:pt x="8659" y="1569"/>
                    <a:pt x="8521" y="1431"/>
                  </a:cubicBezTo>
                  <a:lnTo>
                    <a:pt x="8471" y="1381"/>
                  </a:lnTo>
                  <a:lnTo>
                    <a:pt x="8308" y="1218"/>
                  </a:lnTo>
                  <a:lnTo>
                    <a:pt x="8245" y="1168"/>
                  </a:lnTo>
                  <a:cubicBezTo>
                    <a:pt x="8182" y="1117"/>
                    <a:pt x="8120" y="1067"/>
                    <a:pt x="8044" y="1017"/>
                  </a:cubicBezTo>
                  <a:lnTo>
                    <a:pt x="8019" y="992"/>
                  </a:lnTo>
                  <a:cubicBezTo>
                    <a:pt x="7944" y="942"/>
                    <a:pt x="7869" y="879"/>
                    <a:pt x="7781" y="829"/>
                  </a:cubicBezTo>
                  <a:lnTo>
                    <a:pt x="7731" y="791"/>
                  </a:lnTo>
                  <a:cubicBezTo>
                    <a:pt x="7668" y="753"/>
                    <a:pt x="7605" y="716"/>
                    <a:pt x="7542" y="678"/>
                  </a:cubicBezTo>
                  <a:lnTo>
                    <a:pt x="7467" y="628"/>
                  </a:lnTo>
                  <a:cubicBezTo>
                    <a:pt x="7392" y="590"/>
                    <a:pt x="7329" y="553"/>
                    <a:pt x="7266" y="528"/>
                  </a:cubicBezTo>
                  <a:lnTo>
                    <a:pt x="7204" y="490"/>
                  </a:lnTo>
                  <a:cubicBezTo>
                    <a:pt x="7116" y="452"/>
                    <a:pt x="7028" y="415"/>
                    <a:pt x="6940" y="377"/>
                  </a:cubicBezTo>
                  <a:lnTo>
                    <a:pt x="6890" y="352"/>
                  </a:lnTo>
                  <a:cubicBezTo>
                    <a:pt x="6815" y="327"/>
                    <a:pt x="6739" y="302"/>
                    <a:pt x="6664" y="277"/>
                  </a:cubicBezTo>
                  <a:lnTo>
                    <a:pt x="6576" y="239"/>
                  </a:lnTo>
                  <a:cubicBezTo>
                    <a:pt x="6513" y="214"/>
                    <a:pt x="6438" y="201"/>
                    <a:pt x="6375" y="176"/>
                  </a:cubicBezTo>
                  <a:lnTo>
                    <a:pt x="6300" y="151"/>
                  </a:lnTo>
                  <a:cubicBezTo>
                    <a:pt x="6200" y="126"/>
                    <a:pt x="6099" y="113"/>
                    <a:pt x="6011" y="88"/>
                  </a:cubicBezTo>
                  <a:lnTo>
                    <a:pt x="5961" y="88"/>
                  </a:lnTo>
                  <a:cubicBezTo>
                    <a:pt x="5886" y="76"/>
                    <a:pt x="5798" y="51"/>
                    <a:pt x="5710" y="51"/>
                  </a:cubicBezTo>
                  <a:lnTo>
                    <a:pt x="5622" y="38"/>
                  </a:lnTo>
                  <a:lnTo>
                    <a:pt x="5409" y="13"/>
                  </a:lnTo>
                  <a:lnTo>
                    <a:pt x="5309" y="13"/>
                  </a:lnTo>
                  <a:cubicBezTo>
                    <a:pt x="5208" y="13"/>
                    <a:pt x="5108" y="1"/>
                    <a:pt x="5008"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52"/>
            <p:cNvGrpSpPr/>
            <p:nvPr/>
          </p:nvGrpSpPr>
          <p:grpSpPr>
            <a:xfrm rot="-5400000">
              <a:off x="621792" y="4242816"/>
              <a:ext cx="505226" cy="457197"/>
              <a:chOff x="4923384" y="2320726"/>
              <a:chExt cx="505226" cy="457197"/>
            </a:xfrm>
          </p:grpSpPr>
          <p:sp>
            <p:nvSpPr>
              <p:cNvPr id="1455" name="Google Shape;1455;p52"/>
              <p:cNvSpPr/>
              <p:nvPr/>
            </p:nvSpPr>
            <p:spPr>
              <a:xfrm>
                <a:off x="4961876" y="2320726"/>
                <a:ext cx="466735" cy="457197"/>
              </a:xfrm>
              <a:custGeom>
                <a:avLst/>
                <a:gdLst/>
                <a:ahLst/>
                <a:cxnLst/>
                <a:rect l="l" t="t" r="r" b="b"/>
                <a:pathLst>
                  <a:path w="10040" h="10040" extrusionOk="0">
                    <a:moveTo>
                      <a:pt x="5020" y="0"/>
                    </a:moveTo>
                    <a:cubicBezTo>
                      <a:pt x="2247" y="0"/>
                      <a:pt x="1" y="2246"/>
                      <a:pt x="1" y="5020"/>
                    </a:cubicBezTo>
                    <a:cubicBezTo>
                      <a:pt x="1" y="7793"/>
                      <a:pt x="2247" y="10039"/>
                      <a:pt x="5020" y="10039"/>
                    </a:cubicBezTo>
                    <a:cubicBezTo>
                      <a:pt x="7794" y="10039"/>
                      <a:pt x="10040" y="7793"/>
                      <a:pt x="10040" y="5020"/>
                    </a:cubicBezTo>
                    <a:cubicBezTo>
                      <a:pt x="10040" y="2246"/>
                      <a:pt x="7794" y="0"/>
                      <a:pt x="5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5307231" y="2352693"/>
                <a:ext cx="116172" cy="149773"/>
              </a:xfrm>
              <a:custGeom>
                <a:avLst/>
                <a:gdLst/>
                <a:ahLst/>
                <a:cxnLst/>
                <a:rect l="l" t="t" r="r" b="b"/>
                <a:pathLst>
                  <a:path w="2499" h="3289" extrusionOk="0">
                    <a:moveTo>
                      <a:pt x="114" y="1"/>
                    </a:moveTo>
                    <a:cubicBezTo>
                      <a:pt x="1" y="277"/>
                      <a:pt x="38" y="603"/>
                      <a:pt x="227" y="854"/>
                    </a:cubicBezTo>
                    <a:cubicBezTo>
                      <a:pt x="490" y="1168"/>
                      <a:pt x="980" y="1256"/>
                      <a:pt x="1231" y="1607"/>
                    </a:cubicBezTo>
                    <a:cubicBezTo>
                      <a:pt x="1444" y="1908"/>
                      <a:pt x="1394" y="2322"/>
                      <a:pt x="1544" y="2661"/>
                    </a:cubicBezTo>
                    <a:cubicBezTo>
                      <a:pt x="1707" y="3050"/>
                      <a:pt x="2084" y="3289"/>
                      <a:pt x="2498" y="3289"/>
                    </a:cubicBezTo>
                    <a:cubicBezTo>
                      <a:pt x="2209" y="1908"/>
                      <a:pt x="1344" y="703"/>
                      <a:pt x="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5033048" y="2333841"/>
                <a:ext cx="390356" cy="316303"/>
              </a:xfrm>
              <a:custGeom>
                <a:avLst/>
                <a:gdLst/>
                <a:ahLst/>
                <a:cxnLst/>
                <a:rect l="l" t="t" r="r" b="b"/>
                <a:pathLst>
                  <a:path w="8397" h="6946" extrusionOk="0">
                    <a:moveTo>
                      <a:pt x="1795" y="1"/>
                    </a:moveTo>
                    <a:cubicBezTo>
                      <a:pt x="1130" y="239"/>
                      <a:pt x="515" y="628"/>
                      <a:pt x="1" y="1117"/>
                    </a:cubicBezTo>
                    <a:cubicBezTo>
                      <a:pt x="164" y="1268"/>
                      <a:pt x="352" y="1394"/>
                      <a:pt x="553" y="1469"/>
                    </a:cubicBezTo>
                    <a:cubicBezTo>
                      <a:pt x="1180" y="1695"/>
                      <a:pt x="1933" y="1569"/>
                      <a:pt x="2435" y="1996"/>
                    </a:cubicBezTo>
                    <a:cubicBezTo>
                      <a:pt x="2724" y="2247"/>
                      <a:pt x="2862" y="2623"/>
                      <a:pt x="2937" y="3000"/>
                    </a:cubicBezTo>
                    <a:cubicBezTo>
                      <a:pt x="3013" y="3389"/>
                      <a:pt x="3050" y="3765"/>
                      <a:pt x="3201" y="4117"/>
                    </a:cubicBezTo>
                    <a:cubicBezTo>
                      <a:pt x="3351" y="4481"/>
                      <a:pt x="3640" y="4794"/>
                      <a:pt x="4016" y="4844"/>
                    </a:cubicBezTo>
                    <a:cubicBezTo>
                      <a:pt x="4048" y="4848"/>
                      <a:pt x="4080" y="4849"/>
                      <a:pt x="4112" y="4849"/>
                    </a:cubicBezTo>
                    <a:cubicBezTo>
                      <a:pt x="4436" y="4849"/>
                      <a:pt x="4779" y="4693"/>
                      <a:pt x="5085" y="4693"/>
                    </a:cubicBezTo>
                    <a:cubicBezTo>
                      <a:pt x="5204" y="4693"/>
                      <a:pt x="5317" y="4716"/>
                      <a:pt x="5422" y="4782"/>
                    </a:cubicBezTo>
                    <a:cubicBezTo>
                      <a:pt x="5711" y="4957"/>
                      <a:pt x="5748" y="5359"/>
                      <a:pt x="5849" y="5685"/>
                    </a:cubicBezTo>
                    <a:cubicBezTo>
                      <a:pt x="6049" y="6325"/>
                      <a:pt x="6589" y="6790"/>
                      <a:pt x="7242" y="6915"/>
                    </a:cubicBezTo>
                    <a:cubicBezTo>
                      <a:pt x="7342" y="6935"/>
                      <a:pt x="7446" y="6945"/>
                      <a:pt x="7552" y="6945"/>
                    </a:cubicBezTo>
                    <a:cubicBezTo>
                      <a:pt x="7709" y="6945"/>
                      <a:pt x="7869" y="6923"/>
                      <a:pt x="8020" y="6877"/>
                    </a:cubicBezTo>
                    <a:cubicBezTo>
                      <a:pt x="8195" y="6526"/>
                      <a:pt x="8321" y="6150"/>
                      <a:pt x="8396" y="5761"/>
                    </a:cubicBezTo>
                    <a:lnTo>
                      <a:pt x="8396" y="5761"/>
                    </a:lnTo>
                    <a:cubicBezTo>
                      <a:pt x="8333" y="5786"/>
                      <a:pt x="8271" y="5811"/>
                      <a:pt x="8208" y="5836"/>
                    </a:cubicBezTo>
                    <a:cubicBezTo>
                      <a:pt x="8038" y="5897"/>
                      <a:pt x="7853" y="5928"/>
                      <a:pt x="7669" y="5928"/>
                    </a:cubicBezTo>
                    <a:cubicBezTo>
                      <a:pt x="7211" y="5928"/>
                      <a:pt x="6757" y="5736"/>
                      <a:pt x="6551" y="5334"/>
                    </a:cubicBezTo>
                    <a:cubicBezTo>
                      <a:pt x="6376" y="4970"/>
                      <a:pt x="6426" y="4556"/>
                      <a:pt x="6426" y="4167"/>
                    </a:cubicBezTo>
                    <a:cubicBezTo>
                      <a:pt x="6438" y="3765"/>
                      <a:pt x="6363" y="3314"/>
                      <a:pt x="6037" y="3100"/>
                    </a:cubicBezTo>
                    <a:cubicBezTo>
                      <a:pt x="5865" y="2985"/>
                      <a:pt x="5664" y="2953"/>
                      <a:pt x="5458" y="2953"/>
                    </a:cubicBezTo>
                    <a:cubicBezTo>
                      <a:pt x="5303" y="2953"/>
                      <a:pt x="5146" y="2971"/>
                      <a:pt x="4995" y="2987"/>
                    </a:cubicBezTo>
                    <a:cubicBezTo>
                      <a:pt x="4916" y="2996"/>
                      <a:pt x="4834" y="3001"/>
                      <a:pt x="4752" y="3001"/>
                    </a:cubicBezTo>
                    <a:cubicBezTo>
                      <a:pt x="4468" y="3001"/>
                      <a:pt x="4182" y="2938"/>
                      <a:pt x="4016" y="2724"/>
                    </a:cubicBezTo>
                    <a:cubicBezTo>
                      <a:pt x="3816" y="2460"/>
                      <a:pt x="3878" y="2096"/>
                      <a:pt x="3966" y="1795"/>
                    </a:cubicBezTo>
                    <a:cubicBezTo>
                      <a:pt x="4054" y="1481"/>
                      <a:pt x="4154" y="1143"/>
                      <a:pt x="4029" y="854"/>
                    </a:cubicBezTo>
                    <a:cubicBezTo>
                      <a:pt x="3891" y="578"/>
                      <a:pt x="3640" y="390"/>
                      <a:pt x="3339" y="339"/>
                    </a:cubicBezTo>
                    <a:cubicBezTo>
                      <a:pt x="3050" y="289"/>
                      <a:pt x="2762" y="252"/>
                      <a:pt x="2460" y="227"/>
                    </a:cubicBezTo>
                    <a:cubicBezTo>
                      <a:pt x="2222" y="214"/>
                      <a:pt x="1996" y="126"/>
                      <a:pt x="1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4961318" y="2505289"/>
                <a:ext cx="376874" cy="259473"/>
              </a:xfrm>
              <a:custGeom>
                <a:avLst/>
                <a:gdLst/>
                <a:ahLst/>
                <a:cxnLst/>
                <a:rect l="l" t="t" r="r" b="b"/>
                <a:pathLst>
                  <a:path w="8107" h="5698" extrusionOk="0">
                    <a:moveTo>
                      <a:pt x="88" y="0"/>
                    </a:moveTo>
                    <a:cubicBezTo>
                      <a:pt x="38" y="314"/>
                      <a:pt x="0" y="628"/>
                      <a:pt x="0" y="954"/>
                    </a:cubicBezTo>
                    <a:cubicBezTo>
                      <a:pt x="0" y="1130"/>
                      <a:pt x="13" y="1318"/>
                      <a:pt x="38" y="1506"/>
                    </a:cubicBezTo>
                    <a:cubicBezTo>
                      <a:pt x="301" y="1745"/>
                      <a:pt x="615" y="1908"/>
                      <a:pt x="954" y="1996"/>
                    </a:cubicBezTo>
                    <a:cubicBezTo>
                      <a:pt x="1243" y="2083"/>
                      <a:pt x="1544" y="2096"/>
                      <a:pt x="1807" y="2247"/>
                    </a:cubicBezTo>
                    <a:cubicBezTo>
                      <a:pt x="2146" y="2435"/>
                      <a:pt x="2322" y="2836"/>
                      <a:pt x="2397" y="3238"/>
                    </a:cubicBezTo>
                    <a:cubicBezTo>
                      <a:pt x="2460" y="3627"/>
                      <a:pt x="2447" y="4028"/>
                      <a:pt x="2523" y="4417"/>
                    </a:cubicBezTo>
                    <a:cubicBezTo>
                      <a:pt x="2610" y="4819"/>
                      <a:pt x="2799" y="5208"/>
                      <a:pt x="3150" y="5384"/>
                    </a:cubicBezTo>
                    <a:cubicBezTo>
                      <a:pt x="3298" y="5457"/>
                      <a:pt x="3457" y="5487"/>
                      <a:pt x="3620" y="5487"/>
                    </a:cubicBezTo>
                    <a:cubicBezTo>
                      <a:pt x="3901" y="5487"/>
                      <a:pt x="4193" y="5399"/>
                      <a:pt x="4455" y="5296"/>
                    </a:cubicBezTo>
                    <a:cubicBezTo>
                      <a:pt x="4784" y="5180"/>
                      <a:pt x="5120" y="5041"/>
                      <a:pt x="5458" y="5041"/>
                    </a:cubicBezTo>
                    <a:cubicBezTo>
                      <a:pt x="5559" y="5041"/>
                      <a:pt x="5659" y="5054"/>
                      <a:pt x="5760" y="5083"/>
                    </a:cubicBezTo>
                    <a:cubicBezTo>
                      <a:pt x="6036" y="5170"/>
                      <a:pt x="6275" y="5321"/>
                      <a:pt x="6488" y="5522"/>
                    </a:cubicBezTo>
                    <a:lnTo>
                      <a:pt x="6701" y="5697"/>
                    </a:lnTo>
                    <a:cubicBezTo>
                      <a:pt x="7203" y="5509"/>
                      <a:pt x="7680" y="5246"/>
                      <a:pt x="8107" y="4919"/>
                    </a:cubicBezTo>
                    <a:lnTo>
                      <a:pt x="8107" y="4919"/>
                    </a:lnTo>
                    <a:cubicBezTo>
                      <a:pt x="8089" y="4920"/>
                      <a:pt x="8071" y="4920"/>
                      <a:pt x="8053" y="4920"/>
                    </a:cubicBezTo>
                    <a:cubicBezTo>
                      <a:pt x="7608" y="4920"/>
                      <a:pt x="7177" y="4770"/>
                      <a:pt x="6839" y="4493"/>
                    </a:cubicBezTo>
                    <a:cubicBezTo>
                      <a:pt x="6626" y="4292"/>
                      <a:pt x="6438" y="4041"/>
                      <a:pt x="6174" y="3928"/>
                    </a:cubicBezTo>
                    <a:cubicBezTo>
                      <a:pt x="6060" y="3882"/>
                      <a:pt x="5943" y="3864"/>
                      <a:pt x="5824" y="3864"/>
                    </a:cubicBezTo>
                    <a:cubicBezTo>
                      <a:pt x="5350" y="3864"/>
                      <a:pt x="4845" y="4153"/>
                      <a:pt x="4375" y="4153"/>
                    </a:cubicBezTo>
                    <a:cubicBezTo>
                      <a:pt x="4248" y="4153"/>
                      <a:pt x="4124" y="4132"/>
                      <a:pt x="4003" y="4079"/>
                    </a:cubicBezTo>
                    <a:cubicBezTo>
                      <a:pt x="3564" y="3865"/>
                      <a:pt x="3426" y="3313"/>
                      <a:pt x="3363" y="2824"/>
                    </a:cubicBezTo>
                    <a:cubicBezTo>
                      <a:pt x="3288" y="2322"/>
                      <a:pt x="3200" y="1782"/>
                      <a:pt x="2786" y="1519"/>
                    </a:cubicBezTo>
                    <a:cubicBezTo>
                      <a:pt x="2555" y="1372"/>
                      <a:pt x="2266" y="1361"/>
                      <a:pt x="1968" y="1361"/>
                    </a:cubicBezTo>
                    <a:cubicBezTo>
                      <a:pt x="1919" y="1361"/>
                      <a:pt x="1870" y="1362"/>
                      <a:pt x="1821" y="1362"/>
                    </a:cubicBezTo>
                    <a:cubicBezTo>
                      <a:pt x="1632" y="1362"/>
                      <a:pt x="1444" y="1358"/>
                      <a:pt x="1268" y="1318"/>
                    </a:cubicBezTo>
                    <a:cubicBezTo>
                      <a:pt x="665" y="1180"/>
                      <a:pt x="239" y="603"/>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2"/>
              <p:cNvSpPr/>
              <p:nvPr/>
            </p:nvSpPr>
            <p:spPr>
              <a:xfrm>
                <a:off x="5206911" y="2591583"/>
                <a:ext cx="70615" cy="42896"/>
              </a:xfrm>
              <a:custGeom>
                <a:avLst/>
                <a:gdLst/>
                <a:ahLst/>
                <a:cxnLst/>
                <a:rect l="l" t="t" r="r" b="b"/>
                <a:pathLst>
                  <a:path w="1519" h="942" extrusionOk="0">
                    <a:moveTo>
                      <a:pt x="328" y="0"/>
                    </a:moveTo>
                    <a:cubicBezTo>
                      <a:pt x="270" y="0"/>
                      <a:pt x="214" y="13"/>
                      <a:pt x="164" y="38"/>
                    </a:cubicBezTo>
                    <a:cubicBezTo>
                      <a:pt x="63" y="88"/>
                      <a:pt x="0" y="201"/>
                      <a:pt x="25" y="326"/>
                    </a:cubicBezTo>
                    <a:cubicBezTo>
                      <a:pt x="38" y="439"/>
                      <a:pt x="88" y="540"/>
                      <a:pt x="164" y="628"/>
                    </a:cubicBezTo>
                    <a:cubicBezTo>
                      <a:pt x="327" y="828"/>
                      <a:pt x="578" y="941"/>
                      <a:pt x="829" y="941"/>
                    </a:cubicBezTo>
                    <a:cubicBezTo>
                      <a:pt x="1067" y="941"/>
                      <a:pt x="1280" y="816"/>
                      <a:pt x="1393" y="615"/>
                    </a:cubicBezTo>
                    <a:cubicBezTo>
                      <a:pt x="1519" y="352"/>
                      <a:pt x="1255" y="213"/>
                      <a:pt x="1042" y="163"/>
                    </a:cubicBezTo>
                    <a:lnTo>
                      <a:pt x="502" y="38"/>
                    </a:lnTo>
                    <a:cubicBezTo>
                      <a:pt x="446" y="13"/>
                      <a:pt x="386" y="0"/>
                      <a:pt x="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2"/>
              <p:cNvSpPr/>
              <p:nvPr/>
            </p:nvSpPr>
            <p:spPr>
              <a:xfrm>
                <a:off x="5277154" y="2652876"/>
                <a:ext cx="39328" cy="26731"/>
              </a:xfrm>
              <a:custGeom>
                <a:avLst/>
                <a:gdLst/>
                <a:ahLst/>
                <a:cxnLst/>
                <a:rect l="l" t="t" r="r" b="b"/>
                <a:pathLst>
                  <a:path w="846" h="587" extrusionOk="0">
                    <a:moveTo>
                      <a:pt x="436" y="0"/>
                    </a:moveTo>
                    <a:cubicBezTo>
                      <a:pt x="400" y="0"/>
                      <a:pt x="362" y="7"/>
                      <a:pt x="322" y="22"/>
                    </a:cubicBezTo>
                    <a:cubicBezTo>
                      <a:pt x="0" y="137"/>
                      <a:pt x="119" y="587"/>
                      <a:pt x="420" y="587"/>
                    </a:cubicBezTo>
                    <a:cubicBezTo>
                      <a:pt x="448" y="587"/>
                      <a:pt x="478" y="583"/>
                      <a:pt x="510" y="574"/>
                    </a:cubicBezTo>
                    <a:cubicBezTo>
                      <a:pt x="846" y="462"/>
                      <a:pt x="732" y="0"/>
                      <a:pt x="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2"/>
              <p:cNvSpPr/>
              <p:nvPr/>
            </p:nvSpPr>
            <p:spPr>
              <a:xfrm>
                <a:off x="5345770" y="2484160"/>
                <a:ext cx="29194" cy="60474"/>
              </a:xfrm>
              <a:custGeom>
                <a:avLst/>
                <a:gdLst/>
                <a:ahLst/>
                <a:cxnLst/>
                <a:rect l="l" t="t" r="r" b="b"/>
                <a:pathLst>
                  <a:path w="628" h="1328" extrusionOk="0">
                    <a:moveTo>
                      <a:pt x="305" y="1"/>
                    </a:moveTo>
                    <a:cubicBezTo>
                      <a:pt x="241" y="1"/>
                      <a:pt x="180" y="26"/>
                      <a:pt x="138" y="75"/>
                    </a:cubicBezTo>
                    <a:cubicBezTo>
                      <a:pt x="88" y="151"/>
                      <a:pt x="63" y="226"/>
                      <a:pt x="63" y="301"/>
                    </a:cubicBezTo>
                    <a:cubicBezTo>
                      <a:pt x="50" y="502"/>
                      <a:pt x="38" y="715"/>
                      <a:pt x="25" y="916"/>
                    </a:cubicBezTo>
                    <a:cubicBezTo>
                      <a:pt x="0" y="1042"/>
                      <a:pt x="25" y="1167"/>
                      <a:pt x="100" y="1267"/>
                    </a:cubicBezTo>
                    <a:cubicBezTo>
                      <a:pt x="149" y="1309"/>
                      <a:pt x="209" y="1327"/>
                      <a:pt x="267" y="1327"/>
                    </a:cubicBezTo>
                    <a:cubicBezTo>
                      <a:pt x="315" y="1327"/>
                      <a:pt x="362" y="1315"/>
                      <a:pt x="402" y="1292"/>
                    </a:cubicBezTo>
                    <a:cubicBezTo>
                      <a:pt x="502" y="1230"/>
                      <a:pt x="565" y="1142"/>
                      <a:pt x="590" y="1029"/>
                    </a:cubicBezTo>
                    <a:cubicBezTo>
                      <a:pt x="615" y="916"/>
                      <a:pt x="627" y="803"/>
                      <a:pt x="602" y="690"/>
                    </a:cubicBezTo>
                    <a:cubicBezTo>
                      <a:pt x="590" y="565"/>
                      <a:pt x="615" y="452"/>
                      <a:pt x="602" y="326"/>
                    </a:cubicBezTo>
                    <a:cubicBezTo>
                      <a:pt x="590" y="213"/>
                      <a:pt x="540" y="113"/>
                      <a:pt x="452" y="50"/>
                    </a:cubicBezTo>
                    <a:cubicBezTo>
                      <a:pt x="407" y="17"/>
                      <a:pt x="356"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2"/>
              <p:cNvSpPr/>
              <p:nvPr/>
            </p:nvSpPr>
            <p:spPr>
              <a:xfrm>
                <a:off x="5236663" y="2375507"/>
                <a:ext cx="63641" cy="50137"/>
              </a:xfrm>
              <a:custGeom>
                <a:avLst/>
                <a:gdLst/>
                <a:ahLst/>
                <a:cxnLst/>
                <a:rect l="l" t="t" r="r" b="b"/>
                <a:pathLst>
                  <a:path w="1369" h="1101" extrusionOk="0">
                    <a:moveTo>
                      <a:pt x="611" y="0"/>
                    </a:moveTo>
                    <a:cubicBezTo>
                      <a:pt x="554" y="0"/>
                      <a:pt x="496" y="9"/>
                      <a:pt x="440" y="27"/>
                    </a:cubicBezTo>
                    <a:cubicBezTo>
                      <a:pt x="239" y="102"/>
                      <a:pt x="88" y="265"/>
                      <a:pt x="38" y="466"/>
                    </a:cubicBezTo>
                    <a:cubicBezTo>
                      <a:pt x="0" y="579"/>
                      <a:pt x="13" y="717"/>
                      <a:pt x="63" y="830"/>
                    </a:cubicBezTo>
                    <a:cubicBezTo>
                      <a:pt x="151" y="994"/>
                      <a:pt x="324" y="1101"/>
                      <a:pt x="508" y="1101"/>
                    </a:cubicBezTo>
                    <a:cubicBezTo>
                      <a:pt x="535" y="1101"/>
                      <a:pt x="563" y="1098"/>
                      <a:pt x="590" y="1093"/>
                    </a:cubicBezTo>
                    <a:cubicBezTo>
                      <a:pt x="1042" y="1056"/>
                      <a:pt x="1368" y="529"/>
                      <a:pt x="1004" y="165"/>
                    </a:cubicBezTo>
                    <a:cubicBezTo>
                      <a:pt x="896" y="57"/>
                      <a:pt x="756" y="0"/>
                      <a:pt x="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2"/>
              <p:cNvSpPr/>
              <p:nvPr/>
            </p:nvSpPr>
            <p:spPr>
              <a:xfrm>
                <a:off x="5000972" y="2476692"/>
                <a:ext cx="102133" cy="67714"/>
              </a:xfrm>
              <a:custGeom>
                <a:avLst/>
                <a:gdLst/>
                <a:ahLst/>
                <a:cxnLst/>
                <a:rect l="l" t="t" r="r" b="b"/>
                <a:pathLst>
                  <a:path w="2197" h="1487" extrusionOk="0">
                    <a:moveTo>
                      <a:pt x="641" y="1"/>
                    </a:moveTo>
                    <a:cubicBezTo>
                      <a:pt x="365" y="13"/>
                      <a:pt x="126" y="189"/>
                      <a:pt x="63" y="453"/>
                    </a:cubicBezTo>
                    <a:cubicBezTo>
                      <a:pt x="1" y="704"/>
                      <a:pt x="76" y="980"/>
                      <a:pt x="264" y="1168"/>
                    </a:cubicBezTo>
                    <a:cubicBezTo>
                      <a:pt x="452" y="1344"/>
                      <a:pt x="703" y="1456"/>
                      <a:pt x="954" y="1482"/>
                    </a:cubicBezTo>
                    <a:cubicBezTo>
                      <a:pt x="1005" y="1485"/>
                      <a:pt x="1055" y="1487"/>
                      <a:pt x="1106" y="1487"/>
                    </a:cubicBezTo>
                    <a:cubicBezTo>
                      <a:pt x="1243" y="1487"/>
                      <a:pt x="1381" y="1475"/>
                      <a:pt x="1519" y="1456"/>
                    </a:cubicBezTo>
                    <a:cubicBezTo>
                      <a:pt x="1632" y="1456"/>
                      <a:pt x="1757" y="1431"/>
                      <a:pt x="1858" y="1394"/>
                    </a:cubicBezTo>
                    <a:cubicBezTo>
                      <a:pt x="2197" y="1218"/>
                      <a:pt x="1883" y="829"/>
                      <a:pt x="1695" y="678"/>
                    </a:cubicBezTo>
                    <a:lnTo>
                      <a:pt x="1193" y="289"/>
                    </a:lnTo>
                    <a:cubicBezTo>
                      <a:pt x="1042" y="139"/>
                      <a:pt x="841" y="38"/>
                      <a:pt x="6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2"/>
              <p:cNvSpPr/>
              <p:nvPr/>
            </p:nvSpPr>
            <p:spPr>
              <a:xfrm>
                <a:off x="5082046" y="2457976"/>
                <a:ext cx="33889" cy="32423"/>
              </a:xfrm>
              <a:custGeom>
                <a:avLst/>
                <a:gdLst/>
                <a:ahLst/>
                <a:cxnLst/>
                <a:rect l="l" t="t" r="r" b="b"/>
                <a:pathLst>
                  <a:path w="729" h="712" extrusionOk="0">
                    <a:moveTo>
                      <a:pt x="313" y="0"/>
                    </a:moveTo>
                    <a:cubicBezTo>
                      <a:pt x="279" y="0"/>
                      <a:pt x="241" y="7"/>
                      <a:pt x="202" y="23"/>
                    </a:cubicBezTo>
                    <a:cubicBezTo>
                      <a:pt x="114" y="60"/>
                      <a:pt x="51" y="136"/>
                      <a:pt x="39" y="236"/>
                    </a:cubicBezTo>
                    <a:cubicBezTo>
                      <a:pt x="1" y="387"/>
                      <a:pt x="64" y="537"/>
                      <a:pt x="189" y="625"/>
                    </a:cubicBezTo>
                    <a:cubicBezTo>
                      <a:pt x="278" y="686"/>
                      <a:pt x="352" y="712"/>
                      <a:pt x="412" y="712"/>
                    </a:cubicBezTo>
                    <a:cubicBezTo>
                      <a:pt x="728" y="712"/>
                      <a:pt x="658" y="0"/>
                      <a:pt x="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2"/>
              <p:cNvSpPr/>
              <p:nvPr/>
            </p:nvSpPr>
            <p:spPr>
              <a:xfrm>
                <a:off x="4923384" y="2321090"/>
                <a:ext cx="470825" cy="423681"/>
              </a:xfrm>
              <a:custGeom>
                <a:avLst/>
                <a:gdLst/>
                <a:ahLst/>
                <a:cxnLst/>
                <a:rect l="l" t="t" r="r" b="b"/>
                <a:pathLst>
                  <a:path w="10128" h="9304" extrusionOk="0">
                    <a:moveTo>
                      <a:pt x="5843" y="1"/>
                    </a:moveTo>
                    <a:cubicBezTo>
                      <a:pt x="4571" y="1"/>
                      <a:pt x="3290" y="480"/>
                      <a:pt x="2297" y="1473"/>
                    </a:cubicBezTo>
                    <a:cubicBezTo>
                      <a:pt x="1" y="3769"/>
                      <a:pt x="465" y="7609"/>
                      <a:pt x="3226" y="9303"/>
                    </a:cubicBezTo>
                    <a:cubicBezTo>
                      <a:pt x="1193" y="5953"/>
                      <a:pt x="3602" y="1674"/>
                      <a:pt x="7517" y="1661"/>
                    </a:cubicBezTo>
                    <a:cubicBezTo>
                      <a:pt x="8433" y="1661"/>
                      <a:pt x="9350" y="1912"/>
                      <a:pt x="10128" y="2401"/>
                    </a:cubicBezTo>
                    <a:cubicBezTo>
                      <a:pt x="9166" y="827"/>
                      <a:pt x="7513" y="1"/>
                      <a:pt x="5843"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6" name="Google Shape;1466;p52"/>
          <p:cNvGrpSpPr/>
          <p:nvPr/>
        </p:nvGrpSpPr>
        <p:grpSpPr>
          <a:xfrm>
            <a:off x="2734354" y="1362453"/>
            <a:ext cx="980637" cy="916907"/>
            <a:chOff x="713216" y="2985453"/>
            <a:chExt cx="980637" cy="916907"/>
          </a:xfrm>
        </p:grpSpPr>
        <p:sp>
          <p:nvSpPr>
            <p:cNvPr id="1467" name="Google Shape;1467;p52"/>
            <p:cNvSpPr/>
            <p:nvPr/>
          </p:nvSpPr>
          <p:spPr>
            <a:xfrm>
              <a:off x="776564" y="2988842"/>
              <a:ext cx="858367" cy="912345"/>
            </a:xfrm>
            <a:custGeom>
              <a:avLst/>
              <a:gdLst/>
              <a:ahLst/>
              <a:cxnLst/>
              <a:rect l="l" t="t" r="r" b="b"/>
              <a:pathLst>
                <a:path w="16515" h="17467" extrusionOk="0">
                  <a:moveTo>
                    <a:pt x="12216" y="0"/>
                  </a:moveTo>
                  <a:cubicBezTo>
                    <a:pt x="11803" y="0"/>
                    <a:pt x="11371" y="119"/>
                    <a:pt x="10956" y="387"/>
                  </a:cubicBezTo>
                  <a:lnTo>
                    <a:pt x="10943" y="400"/>
                  </a:lnTo>
                  <a:cubicBezTo>
                    <a:pt x="10918" y="412"/>
                    <a:pt x="10905" y="425"/>
                    <a:pt x="10880" y="438"/>
                  </a:cubicBezTo>
                  <a:cubicBezTo>
                    <a:pt x="10868" y="450"/>
                    <a:pt x="10805" y="488"/>
                    <a:pt x="10767" y="525"/>
                  </a:cubicBezTo>
                  <a:lnTo>
                    <a:pt x="10730" y="551"/>
                  </a:lnTo>
                  <a:cubicBezTo>
                    <a:pt x="10679" y="588"/>
                    <a:pt x="10642" y="638"/>
                    <a:pt x="10592" y="676"/>
                  </a:cubicBezTo>
                  <a:lnTo>
                    <a:pt x="10554" y="726"/>
                  </a:lnTo>
                  <a:cubicBezTo>
                    <a:pt x="10516" y="764"/>
                    <a:pt x="10479" y="801"/>
                    <a:pt x="10441" y="839"/>
                  </a:cubicBezTo>
                  <a:lnTo>
                    <a:pt x="10403" y="889"/>
                  </a:lnTo>
                  <a:cubicBezTo>
                    <a:pt x="10378" y="927"/>
                    <a:pt x="10341" y="965"/>
                    <a:pt x="10316" y="1015"/>
                  </a:cubicBezTo>
                  <a:lnTo>
                    <a:pt x="10278" y="1065"/>
                  </a:lnTo>
                  <a:cubicBezTo>
                    <a:pt x="10240" y="1115"/>
                    <a:pt x="10215" y="1165"/>
                    <a:pt x="10177" y="1216"/>
                  </a:cubicBezTo>
                  <a:cubicBezTo>
                    <a:pt x="9546" y="1062"/>
                    <a:pt x="8899" y="986"/>
                    <a:pt x="8251" y="986"/>
                  </a:cubicBezTo>
                  <a:cubicBezTo>
                    <a:pt x="7471" y="986"/>
                    <a:pt x="6690" y="1096"/>
                    <a:pt x="5936" y="1316"/>
                  </a:cubicBezTo>
                  <a:cubicBezTo>
                    <a:pt x="5810" y="1354"/>
                    <a:pt x="5672" y="1391"/>
                    <a:pt x="5547" y="1429"/>
                  </a:cubicBezTo>
                  <a:cubicBezTo>
                    <a:pt x="5421" y="1479"/>
                    <a:pt x="5296" y="1529"/>
                    <a:pt x="5170" y="1580"/>
                  </a:cubicBezTo>
                  <a:cubicBezTo>
                    <a:pt x="5045" y="1630"/>
                    <a:pt x="4920" y="1680"/>
                    <a:pt x="4794" y="1730"/>
                  </a:cubicBezTo>
                  <a:lnTo>
                    <a:pt x="4781" y="1730"/>
                  </a:lnTo>
                  <a:cubicBezTo>
                    <a:pt x="4669" y="1793"/>
                    <a:pt x="4556" y="1843"/>
                    <a:pt x="4430" y="1906"/>
                  </a:cubicBezTo>
                  <a:lnTo>
                    <a:pt x="4418" y="1906"/>
                  </a:lnTo>
                  <a:cubicBezTo>
                    <a:pt x="4305" y="1969"/>
                    <a:pt x="4192" y="2031"/>
                    <a:pt x="4079" y="2094"/>
                  </a:cubicBezTo>
                  <a:lnTo>
                    <a:pt x="4066" y="2094"/>
                  </a:lnTo>
                  <a:cubicBezTo>
                    <a:pt x="3966" y="2157"/>
                    <a:pt x="3853" y="2219"/>
                    <a:pt x="3752" y="2282"/>
                  </a:cubicBezTo>
                  <a:lnTo>
                    <a:pt x="3727" y="2295"/>
                  </a:lnTo>
                  <a:lnTo>
                    <a:pt x="3715" y="2307"/>
                  </a:lnTo>
                  <a:cubicBezTo>
                    <a:pt x="3614" y="2383"/>
                    <a:pt x="3501" y="2445"/>
                    <a:pt x="3401" y="2521"/>
                  </a:cubicBezTo>
                  <a:lnTo>
                    <a:pt x="3389" y="2533"/>
                  </a:lnTo>
                  <a:cubicBezTo>
                    <a:pt x="3276" y="2609"/>
                    <a:pt x="3175" y="2696"/>
                    <a:pt x="3075" y="2772"/>
                  </a:cubicBezTo>
                  <a:lnTo>
                    <a:pt x="3062" y="2784"/>
                  </a:lnTo>
                  <a:cubicBezTo>
                    <a:pt x="2962" y="2859"/>
                    <a:pt x="2862" y="2935"/>
                    <a:pt x="2774" y="3035"/>
                  </a:cubicBezTo>
                  <a:lnTo>
                    <a:pt x="2761" y="3048"/>
                  </a:lnTo>
                  <a:cubicBezTo>
                    <a:pt x="2698" y="3098"/>
                    <a:pt x="2623" y="3161"/>
                    <a:pt x="2560" y="3223"/>
                  </a:cubicBezTo>
                  <a:lnTo>
                    <a:pt x="2548" y="3236"/>
                  </a:lnTo>
                  <a:lnTo>
                    <a:pt x="2472" y="3311"/>
                  </a:lnTo>
                  <a:lnTo>
                    <a:pt x="2460" y="3311"/>
                  </a:lnTo>
                  <a:cubicBezTo>
                    <a:pt x="2372" y="3399"/>
                    <a:pt x="2297" y="3487"/>
                    <a:pt x="2209" y="3575"/>
                  </a:cubicBezTo>
                  <a:cubicBezTo>
                    <a:pt x="2196" y="3575"/>
                    <a:pt x="2196" y="3587"/>
                    <a:pt x="2184" y="3587"/>
                  </a:cubicBezTo>
                  <a:cubicBezTo>
                    <a:pt x="1971" y="3826"/>
                    <a:pt x="1757" y="4077"/>
                    <a:pt x="1556" y="4340"/>
                  </a:cubicBezTo>
                  <a:lnTo>
                    <a:pt x="1544" y="4365"/>
                  </a:lnTo>
                  <a:cubicBezTo>
                    <a:pt x="1456" y="4491"/>
                    <a:pt x="1381" y="4604"/>
                    <a:pt x="1293" y="4742"/>
                  </a:cubicBezTo>
                  <a:cubicBezTo>
                    <a:pt x="1280" y="4754"/>
                    <a:pt x="1268" y="4779"/>
                    <a:pt x="1255" y="4805"/>
                  </a:cubicBezTo>
                  <a:cubicBezTo>
                    <a:pt x="1180" y="4917"/>
                    <a:pt x="1092" y="5056"/>
                    <a:pt x="1029" y="5181"/>
                  </a:cubicBezTo>
                  <a:lnTo>
                    <a:pt x="1004" y="5219"/>
                  </a:lnTo>
                  <a:cubicBezTo>
                    <a:pt x="854" y="5495"/>
                    <a:pt x="703" y="5783"/>
                    <a:pt x="590" y="6085"/>
                  </a:cubicBezTo>
                  <a:cubicBezTo>
                    <a:pt x="578" y="6122"/>
                    <a:pt x="565" y="6160"/>
                    <a:pt x="553" y="6197"/>
                  </a:cubicBezTo>
                  <a:cubicBezTo>
                    <a:pt x="502" y="6310"/>
                    <a:pt x="465" y="6423"/>
                    <a:pt x="414" y="6536"/>
                  </a:cubicBezTo>
                  <a:cubicBezTo>
                    <a:pt x="402" y="6574"/>
                    <a:pt x="389" y="6624"/>
                    <a:pt x="377" y="6662"/>
                  </a:cubicBezTo>
                  <a:cubicBezTo>
                    <a:pt x="339" y="6787"/>
                    <a:pt x="302" y="6925"/>
                    <a:pt x="264" y="7063"/>
                  </a:cubicBezTo>
                  <a:cubicBezTo>
                    <a:pt x="264" y="7076"/>
                    <a:pt x="251" y="7101"/>
                    <a:pt x="239" y="7114"/>
                  </a:cubicBezTo>
                  <a:cubicBezTo>
                    <a:pt x="226" y="7176"/>
                    <a:pt x="214" y="7226"/>
                    <a:pt x="201" y="7277"/>
                  </a:cubicBezTo>
                  <a:cubicBezTo>
                    <a:pt x="176" y="7377"/>
                    <a:pt x="151" y="7477"/>
                    <a:pt x="138" y="7590"/>
                  </a:cubicBezTo>
                  <a:cubicBezTo>
                    <a:pt x="138" y="7628"/>
                    <a:pt x="126" y="7666"/>
                    <a:pt x="113" y="7703"/>
                  </a:cubicBezTo>
                  <a:lnTo>
                    <a:pt x="113" y="7741"/>
                  </a:lnTo>
                  <a:lnTo>
                    <a:pt x="101" y="7841"/>
                  </a:lnTo>
                  <a:cubicBezTo>
                    <a:pt x="88" y="7917"/>
                    <a:pt x="76" y="7979"/>
                    <a:pt x="63" y="8042"/>
                  </a:cubicBezTo>
                  <a:lnTo>
                    <a:pt x="63" y="8092"/>
                  </a:lnTo>
                  <a:lnTo>
                    <a:pt x="51" y="8218"/>
                  </a:lnTo>
                  <a:lnTo>
                    <a:pt x="51" y="8268"/>
                  </a:lnTo>
                  <a:lnTo>
                    <a:pt x="38" y="8444"/>
                  </a:lnTo>
                  <a:cubicBezTo>
                    <a:pt x="38" y="8506"/>
                    <a:pt x="25" y="8582"/>
                    <a:pt x="13" y="8657"/>
                  </a:cubicBezTo>
                  <a:lnTo>
                    <a:pt x="13" y="8707"/>
                  </a:lnTo>
                  <a:lnTo>
                    <a:pt x="13" y="8732"/>
                  </a:lnTo>
                  <a:lnTo>
                    <a:pt x="13" y="8845"/>
                  </a:lnTo>
                  <a:cubicBezTo>
                    <a:pt x="13" y="8958"/>
                    <a:pt x="0" y="9084"/>
                    <a:pt x="0" y="9209"/>
                  </a:cubicBezTo>
                  <a:lnTo>
                    <a:pt x="0" y="9510"/>
                  </a:lnTo>
                  <a:cubicBezTo>
                    <a:pt x="38" y="10652"/>
                    <a:pt x="327" y="11782"/>
                    <a:pt x="829" y="12811"/>
                  </a:cubicBezTo>
                  <a:cubicBezTo>
                    <a:pt x="929" y="13024"/>
                    <a:pt x="1029" y="13225"/>
                    <a:pt x="1155" y="13426"/>
                  </a:cubicBezTo>
                  <a:cubicBezTo>
                    <a:pt x="1268" y="13626"/>
                    <a:pt x="1406" y="13827"/>
                    <a:pt x="1531" y="14015"/>
                  </a:cubicBezTo>
                  <a:cubicBezTo>
                    <a:pt x="2209" y="14944"/>
                    <a:pt x="3062" y="15735"/>
                    <a:pt x="4054" y="16324"/>
                  </a:cubicBezTo>
                  <a:cubicBezTo>
                    <a:pt x="4192" y="16400"/>
                    <a:pt x="4342" y="16475"/>
                    <a:pt x="4493" y="16563"/>
                  </a:cubicBezTo>
                  <a:lnTo>
                    <a:pt x="4556" y="16588"/>
                  </a:lnTo>
                  <a:cubicBezTo>
                    <a:pt x="4719" y="16663"/>
                    <a:pt x="4857" y="16751"/>
                    <a:pt x="5020" y="16814"/>
                  </a:cubicBezTo>
                  <a:cubicBezTo>
                    <a:pt x="5911" y="17190"/>
                    <a:pt x="6865" y="17404"/>
                    <a:pt x="7843" y="17454"/>
                  </a:cubicBezTo>
                  <a:cubicBezTo>
                    <a:pt x="7981" y="17454"/>
                    <a:pt x="8119" y="17466"/>
                    <a:pt x="8258" y="17466"/>
                  </a:cubicBezTo>
                  <a:cubicBezTo>
                    <a:pt x="8396" y="17466"/>
                    <a:pt x="8521" y="17466"/>
                    <a:pt x="8659" y="17454"/>
                  </a:cubicBezTo>
                  <a:lnTo>
                    <a:pt x="8860" y="17454"/>
                  </a:lnTo>
                  <a:lnTo>
                    <a:pt x="9048" y="17441"/>
                  </a:lnTo>
                  <a:lnTo>
                    <a:pt x="9211" y="17416"/>
                  </a:lnTo>
                  <a:lnTo>
                    <a:pt x="9299" y="17404"/>
                  </a:lnTo>
                  <a:lnTo>
                    <a:pt x="9337" y="17404"/>
                  </a:lnTo>
                  <a:lnTo>
                    <a:pt x="9437" y="17391"/>
                  </a:lnTo>
                  <a:lnTo>
                    <a:pt x="9600" y="17366"/>
                  </a:lnTo>
                  <a:lnTo>
                    <a:pt x="9788" y="17328"/>
                  </a:lnTo>
                  <a:lnTo>
                    <a:pt x="9876" y="17316"/>
                  </a:lnTo>
                  <a:lnTo>
                    <a:pt x="9977" y="17291"/>
                  </a:lnTo>
                  <a:lnTo>
                    <a:pt x="10190" y="17240"/>
                  </a:lnTo>
                  <a:lnTo>
                    <a:pt x="10353" y="17215"/>
                  </a:lnTo>
                  <a:lnTo>
                    <a:pt x="10378" y="17215"/>
                  </a:lnTo>
                  <a:lnTo>
                    <a:pt x="10567" y="17153"/>
                  </a:lnTo>
                  <a:lnTo>
                    <a:pt x="10805" y="17077"/>
                  </a:lnTo>
                  <a:lnTo>
                    <a:pt x="10930" y="17040"/>
                  </a:lnTo>
                  <a:lnTo>
                    <a:pt x="11068" y="16989"/>
                  </a:lnTo>
                  <a:cubicBezTo>
                    <a:pt x="11131" y="16964"/>
                    <a:pt x="11206" y="16939"/>
                    <a:pt x="11269" y="16914"/>
                  </a:cubicBezTo>
                  <a:lnTo>
                    <a:pt x="11282" y="16914"/>
                  </a:lnTo>
                  <a:lnTo>
                    <a:pt x="11357" y="16889"/>
                  </a:lnTo>
                  <a:lnTo>
                    <a:pt x="11407" y="16864"/>
                  </a:lnTo>
                  <a:lnTo>
                    <a:pt x="11621" y="16776"/>
                  </a:lnTo>
                  <a:lnTo>
                    <a:pt x="11746" y="16713"/>
                  </a:lnTo>
                  <a:lnTo>
                    <a:pt x="11959" y="16613"/>
                  </a:lnTo>
                  <a:lnTo>
                    <a:pt x="12072" y="16550"/>
                  </a:lnTo>
                  <a:lnTo>
                    <a:pt x="12261" y="16462"/>
                  </a:lnTo>
                  <a:lnTo>
                    <a:pt x="12286" y="16437"/>
                  </a:lnTo>
                  <a:lnTo>
                    <a:pt x="12386" y="16387"/>
                  </a:lnTo>
                  <a:cubicBezTo>
                    <a:pt x="12461" y="16337"/>
                    <a:pt x="12537" y="16299"/>
                    <a:pt x="12612" y="16249"/>
                  </a:cubicBezTo>
                  <a:lnTo>
                    <a:pt x="12662" y="16211"/>
                  </a:lnTo>
                  <a:lnTo>
                    <a:pt x="12725" y="16174"/>
                  </a:lnTo>
                  <a:cubicBezTo>
                    <a:pt x="12850" y="16099"/>
                    <a:pt x="12976" y="16011"/>
                    <a:pt x="13101" y="15923"/>
                  </a:cubicBezTo>
                  <a:lnTo>
                    <a:pt x="13114" y="15910"/>
                  </a:lnTo>
                  <a:cubicBezTo>
                    <a:pt x="13227" y="15822"/>
                    <a:pt x="13340" y="15735"/>
                    <a:pt x="13440" y="15647"/>
                  </a:cubicBezTo>
                  <a:cubicBezTo>
                    <a:pt x="13603" y="15534"/>
                    <a:pt x="13741" y="15396"/>
                    <a:pt x="13892" y="15270"/>
                  </a:cubicBezTo>
                  <a:cubicBezTo>
                    <a:pt x="14005" y="15157"/>
                    <a:pt x="14118" y="15044"/>
                    <a:pt x="14231" y="14919"/>
                  </a:cubicBezTo>
                  <a:lnTo>
                    <a:pt x="14243" y="14906"/>
                  </a:lnTo>
                  <a:cubicBezTo>
                    <a:pt x="14595" y="14542"/>
                    <a:pt x="14908" y="14141"/>
                    <a:pt x="15184" y="13727"/>
                  </a:cubicBezTo>
                  <a:cubicBezTo>
                    <a:pt x="15461" y="13300"/>
                    <a:pt x="15699" y="12848"/>
                    <a:pt x="15887" y="12384"/>
                  </a:cubicBezTo>
                  <a:cubicBezTo>
                    <a:pt x="16301" y="11393"/>
                    <a:pt x="16515" y="10339"/>
                    <a:pt x="16515" y="9272"/>
                  </a:cubicBezTo>
                  <a:lnTo>
                    <a:pt x="16515" y="9272"/>
                  </a:lnTo>
                  <a:lnTo>
                    <a:pt x="16490" y="9284"/>
                  </a:lnTo>
                  <a:lnTo>
                    <a:pt x="16490" y="9247"/>
                  </a:lnTo>
                  <a:cubicBezTo>
                    <a:pt x="16490" y="9121"/>
                    <a:pt x="16490" y="8996"/>
                    <a:pt x="16477" y="8883"/>
                  </a:cubicBezTo>
                  <a:lnTo>
                    <a:pt x="16477" y="8732"/>
                  </a:lnTo>
                  <a:cubicBezTo>
                    <a:pt x="16477" y="8682"/>
                    <a:pt x="16464" y="8594"/>
                    <a:pt x="16464" y="8532"/>
                  </a:cubicBezTo>
                  <a:cubicBezTo>
                    <a:pt x="16452" y="8368"/>
                    <a:pt x="16439" y="8230"/>
                    <a:pt x="16414" y="8080"/>
                  </a:cubicBezTo>
                  <a:cubicBezTo>
                    <a:pt x="16414" y="8067"/>
                    <a:pt x="16414" y="8067"/>
                    <a:pt x="16414" y="8055"/>
                  </a:cubicBezTo>
                  <a:cubicBezTo>
                    <a:pt x="16326" y="7427"/>
                    <a:pt x="16163" y="6812"/>
                    <a:pt x="15925" y="6223"/>
                  </a:cubicBezTo>
                  <a:cubicBezTo>
                    <a:pt x="15887" y="6122"/>
                    <a:pt x="15850" y="6022"/>
                    <a:pt x="15799" y="5934"/>
                  </a:cubicBezTo>
                  <a:lnTo>
                    <a:pt x="15787" y="5884"/>
                  </a:lnTo>
                  <a:cubicBezTo>
                    <a:pt x="15749" y="5796"/>
                    <a:pt x="15699" y="5708"/>
                    <a:pt x="15661" y="5620"/>
                  </a:cubicBezTo>
                  <a:cubicBezTo>
                    <a:pt x="15285" y="4855"/>
                    <a:pt x="14783" y="4139"/>
                    <a:pt x="14193" y="3525"/>
                  </a:cubicBezTo>
                  <a:cubicBezTo>
                    <a:pt x="15194" y="1842"/>
                    <a:pt x="13847" y="0"/>
                    <a:pt x="12216"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52"/>
            <p:cNvGrpSpPr/>
            <p:nvPr/>
          </p:nvGrpSpPr>
          <p:grpSpPr>
            <a:xfrm>
              <a:off x="713216" y="2985453"/>
              <a:ext cx="980637" cy="916907"/>
              <a:chOff x="4703416" y="2277728"/>
              <a:chExt cx="980637" cy="916907"/>
            </a:xfrm>
          </p:grpSpPr>
          <p:sp>
            <p:nvSpPr>
              <p:cNvPr id="1469" name="Google Shape;1469;p52"/>
              <p:cNvSpPr/>
              <p:nvPr/>
            </p:nvSpPr>
            <p:spPr>
              <a:xfrm>
                <a:off x="4714148" y="2333024"/>
                <a:ext cx="969905" cy="860687"/>
              </a:xfrm>
              <a:custGeom>
                <a:avLst/>
                <a:gdLst/>
                <a:ahLst/>
                <a:cxnLst/>
                <a:rect l="l" t="t" r="r" b="b"/>
                <a:pathLst>
                  <a:path w="18661" h="16478" extrusionOk="0">
                    <a:moveTo>
                      <a:pt x="9324" y="1"/>
                    </a:moveTo>
                    <a:cubicBezTo>
                      <a:pt x="8334" y="1"/>
                      <a:pt x="7328" y="180"/>
                      <a:pt x="6350" y="559"/>
                    </a:cubicBezTo>
                    <a:cubicBezTo>
                      <a:pt x="2109" y="2203"/>
                      <a:pt x="0" y="6972"/>
                      <a:pt x="1644" y="11213"/>
                    </a:cubicBezTo>
                    <a:cubicBezTo>
                      <a:pt x="2909" y="14477"/>
                      <a:pt x="6024" y="16477"/>
                      <a:pt x="9326" y="16477"/>
                    </a:cubicBezTo>
                    <a:cubicBezTo>
                      <a:pt x="10315" y="16477"/>
                      <a:pt x="11320" y="16298"/>
                      <a:pt x="12298" y="15919"/>
                    </a:cubicBezTo>
                    <a:cubicBezTo>
                      <a:pt x="16552" y="14275"/>
                      <a:pt x="18661" y="9506"/>
                      <a:pt x="17017" y="5265"/>
                    </a:cubicBezTo>
                    <a:cubicBezTo>
                      <a:pt x="15752" y="2001"/>
                      <a:pt x="12629" y="1"/>
                      <a:pt x="9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2"/>
              <p:cNvSpPr/>
              <p:nvPr/>
            </p:nvSpPr>
            <p:spPr>
              <a:xfrm>
                <a:off x="4771198" y="2375078"/>
                <a:ext cx="680026" cy="402256"/>
              </a:xfrm>
              <a:custGeom>
                <a:avLst/>
                <a:gdLst/>
                <a:ahLst/>
                <a:cxnLst/>
                <a:rect l="l" t="t" r="r" b="b"/>
                <a:pathLst>
                  <a:path w="13114" h="7719" extrusionOk="0">
                    <a:moveTo>
                      <a:pt x="11897" y="1"/>
                    </a:moveTo>
                    <a:lnTo>
                      <a:pt x="11859" y="13"/>
                    </a:lnTo>
                    <a:cubicBezTo>
                      <a:pt x="10704" y="290"/>
                      <a:pt x="9487" y="503"/>
                      <a:pt x="8370" y="904"/>
                    </a:cubicBezTo>
                    <a:cubicBezTo>
                      <a:pt x="6739" y="1494"/>
                      <a:pt x="5208" y="2573"/>
                      <a:pt x="3777" y="3527"/>
                    </a:cubicBezTo>
                    <a:cubicBezTo>
                      <a:pt x="2912" y="4104"/>
                      <a:pt x="1983" y="4594"/>
                      <a:pt x="1029" y="4983"/>
                    </a:cubicBezTo>
                    <a:cubicBezTo>
                      <a:pt x="791" y="5083"/>
                      <a:pt x="552" y="5159"/>
                      <a:pt x="301" y="5221"/>
                    </a:cubicBezTo>
                    <a:cubicBezTo>
                      <a:pt x="101" y="5937"/>
                      <a:pt x="0" y="6677"/>
                      <a:pt x="0" y="7417"/>
                    </a:cubicBezTo>
                    <a:lnTo>
                      <a:pt x="0" y="7718"/>
                    </a:lnTo>
                    <a:cubicBezTo>
                      <a:pt x="778" y="7518"/>
                      <a:pt x="1506" y="7204"/>
                      <a:pt x="2184" y="6777"/>
                    </a:cubicBezTo>
                    <a:cubicBezTo>
                      <a:pt x="3288" y="6100"/>
                      <a:pt x="4254" y="5234"/>
                      <a:pt x="5283" y="4456"/>
                    </a:cubicBezTo>
                    <a:cubicBezTo>
                      <a:pt x="7630" y="2711"/>
                      <a:pt x="10290" y="1444"/>
                      <a:pt x="13114" y="741"/>
                    </a:cubicBezTo>
                    <a:cubicBezTo>
                      <a:pt x="12737" y="453"/>
                      <a:pt x="12323" y="214"/>
                      <a:pt x="1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2"/>
              <p:cNvSpPr/>
              <p:nvPr/>
            </p:nvSpPr>
            <p:spPr>
              <a:xfrm>
                <a:off x="4885695" y="2331929"/>
                <a:ext cx="303300" cy="137369"/>
              </a:xfrm>
              <a:custGeom>
                <a:avLst/>
                <a:gdLst/>
                <a:ahLst/>
                <a:cxnLst/>
                <a:rect l="l" t="t" r="r" b="b"/>
                <a:pathLst>
                  <a:path w="5849" h="2636" extrusionOk="0">
                    <a:moveTo>
                      <a:pt x="5849" y="1"/>
                    </a:moveTo>
                    <a:lnTo>
                      <a:pt x="5849" y="1"/>
                    </a:lnTo>
                    <a:cubicBezTo>
                      <a:pt x="3627" y="51"/>
                      <a:pt x="1519" y="1005"/>
                      <a:pt x="1" y="2636"/>
                    </a:cubicBezTo>
                    <a:cubicBezTo>
                      <a:pt x="503" y="2636"/>
                      <a:pt x="1005" y="2536"/>
                      <a:pt x="1469" y="2347"/>
                    </a:cubicBezTo>
                    <a:cubicBezTo>
                      <a:pt x="2272" y="2034"/>
                      <a:pt x="2975" y="1519"/>
                      <a:pt x="3728" y="1067"/>
                    </a:cubicBezTo>
                    <a:cubicBezTo>
                      <a:pt x="4406" y="653"/>
                      <a:pt x="5108" y="289"/>
                      <a:pt x="5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2"/>
              <p:cNvSpPr/>
              <p:nvPr/>
            </p:nvSpPr>
            <p:spPr>
              <a:xfrm>
                <a:off x="4982042" y="2926375"/>
                <a:ext cx="614326" cy="232213"/>
              </a:xfrm>
              <a:custGeom>
                <a:avLst/>
                <a:gdLst/>
                <a:ahLst/>
                <a:cxnLst/>
                <a:rect l="l" t="t" r="r" b="b"/>
                <a:pathLst>
                  <a:path w="11847" h="4456" extrusionOk="0">
                    <a:moveTo>
                      <a:pt x="11846" y="1"/>
                    </a:moveTo>
                    <a:lnTo>
                      <a:pt x="11846" y="1"/>
                    </a:lnTo>
                    <a:cubicBezTo>
                      <a:pt x="10491" y="703"/>
                      <a:pt x="8985" y="1092"/>
                      <a:pt x="7467" y="1117"/>
                    </a:cubicBezTo>
                    <a:cubicBezTo>
                      <a:pt x="7385" y="1119"/>
                      <a:pt x="7304" y="1120"/>
                      <a:pt x="7222" y="1120"/>
                    </a:cubicBezTo>
                    <a:cubicBezTo>
                      <a:pt x="6719" y="1120"/>
                      <a:pt x="6213" y="1091"/>
                      <a:pt x="5713" y="1091"/>
                    </a:cubicBezTo>
                    <a:cubicBezTo>
                      <a:pt x="5156" y="1091"/>
                      <a:pt x="4607" y="1127"/>
                      <a:pt x="4078" y="1281"/>
                    </a:cubicBezTo>
                    <a:cubicBezTo>
                      <a:pt x="3012" y="1594"/>
                      <a:pt x="2146" y="2347"/>
                      <a:pt x="1293" y="3037"/>
                    </a:cubicBezTo>
                    <a:cubicBezTo>
                      <a:pt x="879" y="3376"/>
                      <a:pt x="452" y="3690"/>
                      <a:pt x="0" y="3966"/>
                    </a:cubicBezTo>
                    <a:cubicBezTo>
                      <a:pt x="314" y="4154"/>
                      <a:pt x="640" y="4317"/>
                      <a:pt x="966" y="4455"/>
                    </a:cubicBezTo>
                    <a:cubicBezTo>
                      <a:pt x="2209" y="3815"/>
                      <a:pt x="3338" y="2887"/>
                      <a:pt x="4643" y="2372"/>
                    </a:cubicBezTo>
                    <a:cubicBezTo>
                      <a:pt x="5911" y="1883"/>
                      <a:pt x="7291" y="1820"/>
                      <a:pt x="8634" y="1645"/>
                    </a:cubicBezTo>
                    <a:cubicBezTo>
                      <a:pt x="9575" y="1519"/>
                      <a:pt x="10541" y="1331"/>
                      <a:pt x="11394" y="929"/>
                    </a:cubicBezTo>
                    <a:cubicBezTo>
                      <a:pt x="11558" y="628"/>
                      <a:pt x="11708" y="314"/>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2"/>
              <p:cNvSpPr/>
              <p:nvPr/>
            </p:nvSpPr>
            <p:spPr>
              <a:xfrm>
                <a:off x="4814135" y="2573261"/>
                <a:ext cx="814124" cy="439517"/>
              </a:xfrm>
              <a:custGeom>
                <a:avLst/>
                <a:gdLst/>
                <a:ahLst/>
                <a:cxnLst/>
                <a:rect l="l" t="t" r="r" b="b"/>
                <a:pathLst>
                  <a:path w="15700" h="8434" extrusionOk="0">
                    <a:moveTo>
                      <a:pt x="14871" y="0"/>
                    </a:moveTo>
                    <a:lnTo>
                      <a:pt x="12876" y="138"/>
                    </a:lnTo>
                    <a:cubicBezTo>
                      <a:pt x="11859" y="201"/>
                      <a:pt x="10793" y="289"/>
                      <a:pt x="9914" y="803"/>
                    </a:cubicBezTo>
                    <a:cubicBezTo>
                      <a:pt x="8885" y="1393"/>
                      <a:pt x="8258" y="2472"/>
                      <a:pt x="7505" y="3401"/>
                    </a:cubicBezTo>
                    <a:cubicBezTo>
                      <a:pt x="5685" y="5635"/>
                      <a:pt x="2874" y="7028"/>
                      <a:pt x="0" y="7216"/>
                    </a:cubicBezTo>
                    <a:cubicBezTo>
                      <a:pt x="201" y="7642"/>
                      <a:pt x="452" y="8044"/>
                      <a:pt x="728" y="8433"/>
                    </a:cubicBezTo>
                    <a:cubicBezTo>
                      <a:pt x="1669" y="8245"/>
                      <a:pt x="2586" y="7818"/>
                      <a:pt x="3426" y="7341"/>
                    </a:cubicBezTo>
                    <a:cubicBezTo>
                      <a:pt x="4681" y="6639"/>
                      <a:pt x="5936" y="5835"/>
                      <a:pt x="7354" y="5584"/>
                    </a:cubicBezTo>
                    <a:cubicBezTo>
                      <a:pt x="7785" y="5505"/>
                      <a:pt x="8219" y="5480"/>
                      <a:pt x="8656" y="5480"/>
                    </a:cubicBezTo>
                    <a:cubicBezTo>
                      <a:pt x="9424" y="5480"/>
                      <a:pt x="10198" y="5558"/>
                      <a:pt x="10967" y="5558"/>
                    </a:cubicBezTo>
                    <a:cubicBezTo>
                      <a:pt x="11278" y="5558"/>
                      <a:pt x="11588" y="5545"/>
                      <a:pt x="11897" y="5509"/>
                    </a:cubicBezTo>
                    <a:cubicBezTo>
                      <a:pt x="13102" y="5371"/>
                      <a:pt x="14231" y="4894"/>
                      <a:pt x="15172" y="4141"/>
                    </a:cubicBezTo>
                    <a:cubicBezTo>
                      <a:pt x="15360" y="3991"/>
                      <a:pt x="15536" y="3828"/>
                      <a:pt x="15699" y="3664"/>
                    </a:cubicBezTo>
                    <a:lnTo>
                      <a:pt x="15699" y="3627"/>
                    </a:lnTo>
                    <a:cubicBezTo>
                      <a:pt x="15699" y="3225"/>
                      <a:pt x="15674" y="2836"/>
                      <a:pt x="15624" y="2435"/>
                    </a:cubicBezTo>
                    <a:cubicBezTo>
                      <a:pt x="14582" y="3439"/>
                      <a:pt x="13252" y="4091"/>
                      <a:pt x="11834" y="4317"/>
                    </a:cubicBezTo>
                    <a:cubicBezTo>
                      <a:pt x="11644" y="4354"/>
                      <a:pt x="11454" y="4373"/>
                      <a:pt x="11264" y="4373"/>
                    </a:cubicBezTo>
                    <a:cubicBezTo>
                      <a:pt x="11128" y="4373"/>
                      <a:pt x="10991" y="4363"/>
                      <a:pt x="10855" y="4342"/>
                    </a:cubicBezTo>
                    <a:cubicBezTo>
                      <a:pt x="10516" y="4292"/>
                      <a:pt x="10228" y="4116"/>
                      <a:pt x="10014" y="3853"/>
                    </a:cubicBezTo>
                    <a:cubicBezTo>
                      <a:pt x="9701" y="3414"/>
                      <a:pt x="9776" y="2786"/>
                      <a:pt x="10077" y="2347"/>
                    </a:cubicBezTo>
                    <a:cubicBezTo>
                      <a:pt x="10378" y="1908"/>
                      <a:pt x="10855" y="1619"/>
                      <a:pt x="11332" y="1381"/>
                    </a:cubicBezTo>
                    <a:cubicBezTo>
                      <a:pt x="12432" y="871"/>
                      <a:pt x="13617" y="597"/>
                      <a:pt x="14829" y="597"/>
                    </a:cubicBezTo>
                    <a:cubicBezTo>
                      <a:pt x="14931" y="597"/>
                      <a:pt x="15032" y="599"/>
                      <a:pt x="15134" y="603"/>
                    </a:cubicBezTo>
                    <a:cubicBezTo>
                      <a:pt x="15047" y="389"/>
                      <a:pt x="14971" y="188"/>
                      <a:pt x="14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2"/>
              <p:cNvSpPr/>
              <p:nvPr/>
            </p:nvSpPr>
            <p:spPr>
              <a:xfrm>
                <a:off x="5404976" y="2647626"/>
                <a:ext cx="148409" cy="97763"/>
              </a:xfrm>
              <a:custGeom>
                <a:avLst/>
                <a:gdLst/>
                <a:ahLst/>
                <a:cxnLst/>
                <a:rect l="l" t="t" r="r" b="b"/>
                <a:pathLst>
                  <a:path w="2862" h="1876" extrusionOk="0">
                    <a:moveTo>
                      <a:pt x="2089" y="0"/>
                    </a:moveTo>
                    <a:cubicBezTo>
                      <a:pt x="1579" y="0"/>
                      <a:pt x="954" y="318"/>
                      <a:pt x="578" y="543"/>
                    </a:cubicBezTo>
                    <a:cubicBezTo>
                      <a:pt x="289" y="719"/>
                      <a:pt x="1" y="983"/>
                      <a:pt x="26" y="1321"/>
                    </a:cubicBezTo>
                    <a:cubicBezTo>
                      <a:pt x="51" y="1610"/>
                      <a:pt x="340" y="1836"/>
                      <a:pt x="641" y="1874"/>
                    </a:cubicBezTo>
                    <a:cubicBezTo>
                      <a:pt x="671" y="1875"/>
                      <a:pt x="700" y="1875"/>
                      <a:pt x="730" y="1875"/>
                    </a:cubicBezTo>
                    <a:cubicBezTo>
                      <a:pt x="1001" y="1875"/>
                      <a:pt x="1271" y="1824"/>
                      <a:pt x="1519" y="1710"/>
                    </a:cubicBezTo>
                    <a:cubicBezTo>
                      <a:pt x="1871" y="1598"/>
                      <a:pt x="2235" y="1447"/>
                      <a:pt x="2486" y="1171"/>
                    </a:cubicBezTo>
                    <a:cubicBezTo>
                      <a:pt x="2762" y="857"/>
                      <a:pt x="2862" y="154"/>
                      <a:pt x="2335" y="29"/>
                    </a:cubicBezTo>
                    <a:cubicBezTo>
                      <a:pt x="2257" y="9"/>
                      <a:pt x="2175"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2"/>
              <p:cNvSpPr/>
              <p:nvPr/>
            </p:nvSpPr>
            <p:spPr>
              <a:xfrm>
                <a:off x="4703416" y="2400754"/>
                <a:ext cx="857743" cy="793882"/>
              </a:xfrm>
              <a:custGeom>
                <a:avLst/>
                <a:gdLst/>
                <a:ahLst/>
                <a:cxnLst/>
                <a:rect l="l" t="t" r="r" b="b"/>
                <a:pathLst>
                  <a:path w="16503" h="15199" extrusionOk="0">
                    <a:moveTo>
                      <a:pt x="5070" y="0"/>
                    </a:moveTo>
                    <a:cubicBezTo>
                      <a:pt x="653" y="2849"/>
                      <a:pt x="1" y="9061"/>
                      <a:pt x="3715" y="12775"/>
                    </a:cubicBezTo>
                    <a:cubicBezTo>
                      <a:pt x="5349" y="14409"/>
                      <a:pt x="7457" y="15198"/>
                      <a:pt x="9551" y="15198"/>
                    </a:cubicBezTo>
                    <a:cubicBezTo>
                      <a:pt x="12235" y="15198"/>
                      <a:pt x="14895" y="13901"/>
                      <a:pt x="16502" y="11420"/>
                    </a:cubicBezTo>
                    <a:lnTo>
                      <a:pt x="16502" y="11420"/>
                    </a:lnTo>
                    <a:cubicBezTo>
                      <a:pt x="15136" y="12302"/>
                      <a:pt x="13570" y="12747"/>
                      <a:pt x="12002" y="12747"/>
                    </a:cubicBezTo>
                    <a:cubicBezTo>
                      <a:pt x="10647" y="12747"/>
                      <a:pt x="9290" y="12415"/>
                      <a:pt x="8057" y="11746"/>
                    </a:cubicBezTo>
                    <a:cubicBezTo>
                      <a:pt x="5409" y="10290"/>
                      <a:pt x="3753" y="7505"/>
                      <a:pt x="3753" y="4480"/>
                    </a:cubicBezTo>
                    <a:cubicBezTo>
                      <a:pt x="3753" y="2887"/>
                      <a:pt x="4205" y="1331"/>
                      <a:pt x="507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2"/>
              <p:cNvGrpSpPr/>
              <p:nvPr/>
            </p:nvGrpSpPr>
            <p:grpSpPr>
              <a:xfrm>
                <a:off x="5261165" y="2277728"/>
                <a:ext cx="272037" cy="241575"/>
                <a:chOff x="5296580" y="2293223"/>
                <a:chExt cx="272037" cy="241575"/>
              </a:xfrm>
            </p:grpSpPr>
            <p:sp>
              <p:nvSpPr>
                <p:cNvPr id="1477" name="Google Shape;1477;p52"/>
                <p:cNvSpPr/>
                <p:nvPr/>
              </p:nvSpPr>
              <p:spPr>
                <a:xfrm>
                  <a:off x="5303752"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2"/>
                <p:cNvSpPr/>
                <p:nvPr/>
              </p:nvSpPr>
              <p:spPr>
                <a:xfrm>
                  <a:off x="5296580" y="2312392"/>
                  <a:ext cx="240073" cy="222197"/>
                </a:xfrm>
                <a:custGeom>
                  <a:avLst/>
                  <a:gdLst/>
                  <a:ahLst/>
                  <a:cxnLst/>
                  <a:rect l="l" t="t" r="r" b="b"/>
                  <a:pathLst>
                    <a:path w="4619" h="4254" extrusionOk="0">
                      <a:moveTo>
                        <a:pt x="1431" y="0"/>
                      </a:moveTo>
                      <a:lnTo>
                        <a:pt x="1431" y="0"/>
                      </a:lnTo>
                      <a:cubicBezTo>
                        <a:pt x="189" y="803"/>
                        <a:pt x="1" y="2535"/>
                        <a:pt x="1042" y="3577"/>
                      </a:cubicBezTo>
                      <a:cubicBezTo>
                        <a:pt x="1498" y="4033"/>
                        <a:pt x="2090" y="4253"/>
                        <a:pt x="2677" y="4253"/>
                      </a:cubicBezTo>
                      <a:cubicBezTo>
                        <a:pt x="3429" y="4253"/>
                        <a:pt x="4174" y="3891"/>
                        <a:pt x="4618" y="3200"/>
                      </a:cubicBezTo>
                      <a:lnTo>
                        <a:pt x="4618" y="3200"/>
                      </a:lnTo>
                      <a:cubicBezTo>
                        <a:pt x="4223" y="3456"/>
                        <a:pt x="3794" y="3573"/>
                        <a:pt x="3375" y="3573"/>
                      </a:cubicBezTo>
                      <a:cubicBezTo>
                        <a:pt x="2173" y="3573"/>
                        <a:pt x="1055" y="2614"/>
                        <a:pt x="1055" y="1255"/>
                      </a:cubicBezTo>
                      <a:cubicBezTo>
                        <a:pt x="1055" y="816"/>
                        <a:pt x="1180" y="377"/>
                        <a:pt x="1431"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2"/>
                <p:cNvSpPr/>
                <p:nvPr/>
              </p:nvSpPr>
              <p:spPr>
                <a:xfrm>
                  <a:off x="5303427"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0" name="Google Shape;1480;p52"/>
          <p:cNvGrpSpPr/>
          <p:nvPr/>
        </p:nvGrpSpPr>
        <p:grpSpPr>
          <a:xfrm>
            <a:off x="3224672" y="3920084"/>
            <a:ext cx="508172" cy="458933"/>
            <a:chOff x="3067172" y="3331984"/>
            <a:chExt cx="508172" cy="458933"/>
          </a:xfrm>
        </p:grpSpPr>
        <p:sp>
          <p:nvSpPr>
            <p:cNvPr id="1481" name="Google Shape;1481;p52"/>
            <p:cNvSpPr/>
            <p:nvPr/>
          </p:nvSpPr>
          <p:spPr>
            <a:xfrm>
              <a:off x="3097778" y="3331984"/>
              <a:ext cx="468172" cy="457060"/>
            </a:xfrm>
            <a:custGeom>
              <a:avLst/>
              <a:gdLst/>
              <a:ahLst/>
              <a:cxnLst/>
              <a:rect l="l" t="t" r="r" b="b"/>
              <a:pathLst>
                <a:path w="6765" h="6447" extrusionOk="0">
                  <a:moveTo>
                    <a:pt x="3233" y="0"/>
                  </a:moveTo>
                  <a:cubicBezTo>
                    <a:pt x="2629" y="0"/>
                    <a:pt x="2020" y="168"/>
                    <a:pt x="1482" y="511"/>
                  </a:cubicBezTo>
                  <a:cubicBezTo>
                    <a:pt x="1482" y="523"/>
                    <a:pt x="1469" y="523"/>
                    <a:pt x="1469" y="536"/>
                  </a:cubicBezTo>
                  <a:lnTo>
                    <a:pt x="1381" y="586"/>
                  </a:lnTo>
                  <a:cubicBezTo>
                    <a:pt x="1331" y="624"/>
                    <a:pt x="1281" y="661"/>
                    <a:pt x="1231" y="699"/>
                  </a:cubicBezTo>
                  <a:lnTo>
                    <a:pt x="1168" y="749"/>
                  </a:lnTo>
                  <a:cubicBezTo>
                    <a:pt x="1105" y="799"/>
                    <a:pt x="1042" y="862"/>
                    <a:pt x="980" y="912"/>
                  </a:cubicBezTo>
                  <a:lnTo>
                    <a:pt x="917" y="975"/>
                  </a:lnTo>
                  <a:cubicBezTo>
                    <a:pt x="867" y="1025"/>
                    <a:pt x="804" y="1075"/>
                    <a:pt x="754" y="1138"/>
                  </a:cubicBezTo>
                  <a:cubicBezTo>
                    <a:pt x="741" y="1163"/>
                    <a:pt x="729" y="1176"/>
                    <a:pt x="716" y="1201"/>
                  </a:cubicBezTo>
                  <a:cubicBezTo>
                    <a:pt x="666" y="1251"/>
                    <a:pt x="616" y="1314"/>
                    <a:pt x="578" y="1377"/>
                  </a:cubicBezTo>
                  <a:lnTo>
                    <a:pt x="528" y="1439"/>
                  </a:lnTo>
                  <a:cubicBezTo>
                    <a:pt x="478" y="1515"/>
                    <a:pt x="440" y="1590"/>
                    <a:pt x="402" y="1665"/>
                  </a:cubicBezTo>
                  <a:lnTo>
                    <a:pt x="365" y="1715"/>
                  </a:lnTo>
                  <a:cubicBezTo>
                    <a:pt x="340" y="1791"/>
                    <a:pt x="302" y="1853"/>
                    <a:pt x="277" y="1916"/>
                  </a:cubicBezTo>
                  <a:cubicBezTo>
                    <a:pt x="264" y="1941"/>
                    <a:pt x="252" y="1966"/>
                    <a:pt x="239" y="1979"/>
                  </a:cubicBezTo>
                  <a:cubicBezTo>
                    <a:pt x="214" y="2067"/>
                    <a:pt x="176" y="2155"/>
                    <a:pt x="151" y="2230"/>
                  </a:cubicBezTo>
                  <a:cubicBezTo>
                    <a:pt x="151" y="2255"/>
                    <a:pt x="139" y="2280"/>
                    <a:pt x="139" y="2293"/>
                  </a:cubicBezTo>
                  <a:cubicBezTo>
                    <a:pt x="114" y="2368"/>
                    <a:pt x="89" y="2456"/>
                    <a:pt x="76" y="2531"/>
                  </a:cubicBezTo>
                  <a:cubicBezTo>
                    <a:pt x="76" y="2544"/>
                    <a:pt x="64" y="2556"/>
                    <a:pt x="64" y="2581"/>
                  </a:cubicBezTo>
                  <a:cubicBezTo>
                    <a:pt x="51" y="2669"/>
                    <a:pt x="26" y="2757"/>
                    <a:pt x="26" y="2857"/>
                  </a:cubicBezTo>
                  <a:lnTo>
                    <a:pt x="26" y="2920"/>
                  </a:lnTo>
                  <a:cubicBezTo>
                    <a:pt x="26" y="3020"/>
                    <a:pt x="1" y="3121"/>
                    <a:pt x="1" y="3209"/>
                  </a:cubicBezTo>
                  <a:cubicBezTo>
                    <a:pt x="1" y="4991"/>
                    <a:pt x="1444" y="6446"/>
                    <a:pt x="3238" y="6446"/>
                  </a:cubicBezTo>
                  <a:cubicBezTo>
                    <a:pt x="3326" y="6446"/>
                    <a:pt x="3427" y="6446"/>
                    <a:pt x="3527" y="6434"/>
                  </a:cubicBezTo>
                  <a:lnTo>
                    <a:pt x="3590" y="6434"/>
                  </a:lnTo>
                  <a:cubicBezTo>
                    <a:pt x="3690" y="6421"/>
                    <a:pt x="3778" y="6409"/>
                    <a:pt x="3866" y="6383"/>
                  </a:cubicBezTo>
                  <a:lnTo>
                    <a:pt x="3916" y="6371"/>
                  </a:lnTo>
                  <a:cubicBezTo>
                    <a:pt x="3991" y="6358"/>
                    <a:pt x="4079" y="6333"/>
                    <a:pt x="4154" y="6308"/>
                  </a:cubicBezTo>
                  <a:lnTo>
                    <a:pt x="4217" y="6296"/>
                  </a:lnTo>
                  <a:cubicBezTo>
                    <a:pt x="4293" y="6271"/>
                    <a:pt x="4380" y="6233"/>
                    <a:pt x="4468" y="6208"/>
                  </a:cubicBezTo>
                  <a:lnTo>
                    <a:pt x="4531" y="6183"/>
                  </a:lnTo>
                  <a:cubicBezTo>
                    <a:pt x="4594" y="6145"/>
                    <a:pt x="4656" y="6120"/>
                    <a:pt x="4732" y="6082"/>
                  </a:cubicBezTo>
                  <a:lnTo>
                    <a:pt x="4782" y="6057"/>
                  </a:lnTo>
                  <a:cubicBezTo>
                    <a:pt x="4857" y="6007"/>
                    <a:pt x="4933" y="5969"/>
                    <a:pt x="5008" y="5919"/>
                  </a:cubicBezTo>
                  <a:lnTo>
                    <a:pt x="5071" y="5869"/>
                  </a:lnTo>
                  <a:cubicBezTo>
                    <a:pt x="5133" y="5831"/>
                    <a:pt x="5196" y="5781"/>
                    <a:pt x="5246" y="5744"/>
                  </a:cubicBezTo>
                  <a:lnTo>
                    <a:pt x="5309" y="5693"/>
                  </a:lnTo>
                  <a:cubicBezTo>
                    <a:pt x="5359" y="5643"/>
                    <a:pt x="5422" y="5593"/>
                    <a:pt x="5460" y="5530"/>
                  </a:cubicBezTo>
                  <a:lnTo>
                    <a:pt x="5535" y="5467"/>
                  </a:lnTo>
                  <a:cubicBezTo>
                    <a:pt x="5585" y="5405"/>
                    <a:pt x="5648" y="5354"/>
                    <a:pt x="5685" y="5292"/>
                  </a:cubicBezTo>
                  <a:cubicBezTo>
                    <a:pt x="5711" y="5267"/>
                    <a:pt x="5723" y="5242"/>
                    <a:pt x="5736" y="5216"/>
                  </a:cubicBezTo>
                  <a:cubicBezTo>
                    <a:pt x="5798" y="5166"/>
                    <a:pt x="5836" y="5116"/>
                    <a:pt x="5861" y="5066"/>
                  </a:cubicBezTo>
                  <a:lnTo>
                    <a:pt x="5924" y="4991"/>
                  </a:lnTo>
                  <a:cubicBezTo>
                    <a:pt x="5924" y="4978"/>
                    <a:pt x="5936" y="4978"/>
                    <a:pt x="5936" y="4965"/>
                  </a:cubicBezTo>
                  <a:cubicBezTo>
                    <a:pt x="6765" y="3698"/>
                    <a:pt x="6589" y="2016"/>
                    <a:pt x="5510" y="937"/>
                  </a:cubicBezTo>
                  <a:cubicBezTo>
                    <a:pt x="4891" y="319"/>
                    <a:pt x="4067" y="0"/>
                    <a:pt x="3233"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52"/>
            <p:cNvGrpSpPr/>
            <p:nvPr/>
          </p:nvGrpSpPr>
          <p:grpSpPr>
            <a:xfrm>
              <a:off x="3067172" y="3334353"/>
              <a:ext cx="508172" cy="456564"/>
              <a:chOff x="4803375" y="3759550"/>
              <a:chExt cx="183575" cy="161000"/>
            </a:xfrm>
          </p:grpSpPr>
          <p:sp>
            <p:nvSpPr>
              <p:cNvPr id="1483" name="Google Shape;1483;p52"/>
              <p:cNvSpPr/>
              <p:nvPr/>
            </p:nvSpPr>
            <p:spPr>
              <a:xfrm>
                <a:off x="4806200" y="3759550"/>
                <a:ext cx="180750" cy="161000"/>
              </a:xfrm>
              <a:custGeom>
                <a:avLst/>
                <a:gdLst/>
                <a:ahLst/>
                <a:cxnLst/>
                <a:rect l="l" t="t" r="r" b="b"/>
                <a:pathLst>
                  <a:path w="7230" h="6440" extrusionOk="0">
                    <a:moveTo>
                      <a:pt x="3612" y="1"/>
                    </a:moveTo>
                    <a:cubicBezTo>
                      <a:pt x="2695" y="1"/>
                      <a:pt x="1785" y="390"/>
                      <a:pt x="1143" y="1144"/>
                    </a:cubicBezTo>
                    <a:cubicBezTo>
                      <a:pt x="1" y="2511"/>
                      <a:pt x="189" y="4544"/>
                      <a:pt x="1544" y="5686"/>
                    </a:cubicBezTo>
                    <a:cubicBezTo>
                      <a:pt x="2150" y="6192"/>
                      <a:pt x="2886" y="6439"/>
                      <a:pt x="3617" y="6439"/>
                    </a:cubicBezTo>
                    <a:cubicBezTo>
                      <a:pt x="4537" y="6439"/>
                      <a:pt x="5451" y="6047"/>
                      <a:pt x="6087" y="5285"/>
                    </a:cubicBezTo>
                    <a:cubicBezTo>
                      <a:pt x="7229" y="3929"/>
                      <a:pt x="7053" y="1897"/>
                      <a:pt x="5686" y="755"/>
                    </a:cubicBezTo>
                    <a:cubicBezTo>
                      <a:pt x="5079" y="248"/>
                      <a:pt x="4343" y="1"/>
                      <a:pt x="3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4803375" y="3772125"/>
                <a:ext cx="160650" cy="148200"/>
              </a:xfrm>
              <a:custGeom>
                <a:avLst/>
                <a:gdLst/>
                <a:ahLst/>
                <a:cxnLst/>
                <a:rect l="l" t="t" r="r" b="b"/>
                <a:pathLst>
                  <a:path w="6426" h="5928" extrusionOk="0">
                    <a:moveTo>
                      <a:pt x="1984" y="1"/>
                    </a:moveTo>
                    <a:cubicBezTo>
                      <a:pt x="252" y="1117"/>
                      <a:pt x="1" y="3539"/>
                      <a:pt x="1444" y="4983"/>
                    </a:cubicBezTo>
                    <a:cubicBezTo>
                      <a:pt x="2082" y="5620"/>
                      <a:pt x="2905" y="5928"/>
                      <a:pt x="3721" y="5928"/>
                    </a:cubicBezTo>
                    <a:cubicBezTo>
                      <a:pt x="4769" y="5928"/>
                      <a:pt x="5805" y="5422"/>
                      <a:pt x="6426" y="4455"/>
                    </a:cubicBezTo>
                    <a:lnTo>
                      <a:pt x="6426" y="4455"/>
                    </a:lnTo>
                    <a:cubicBezTo>
                      <a:pt x="5873" y="4817"/>
                      <a:pt x="5272" y="4980"/>
                      <a:pt x="4686" y="4980"/>
                    </a:cubicBezTo>
                    <a:cubicBezTo>
                      <a:pt x="3013" y="4980"/>
                      <a:pt x="1457" y="3644"/>
                      <a:pt x="1457" y="1757"/>
                    </a:cubicBezTo>
                    <a:cubicBezTo>
                      <a:pt x="1457" y="1130"/>
                      <a:pt x="1645" y="528"/>
                      <a:pt x="1984"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52"/>
          <p:cNvGrpSpPr/>
          <p:nvPr/>
        </p:nvGrpSpPr>
        <p:grpSpPr>
          <a:xfrm>
            <a:off x="3277546" y="3064801"/>
            <a:ext cx="608064" cy="320051"/>
            <a:chOff x="6751900" y="1659525"/>
            <a:chExt cx="623400" cy="327150"/>
          </a:xfrm>
        </p:grpSpPr>
        <p:sp>
          <p:nvSpPr>
            <p:cNvPr id="1486" name="Google Shape;1486;p52"/>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52"/>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52"/>
          <p:cNvGrpSpPr/>
          <p:nvPr/>
        </p:nvGrpSpPr>
        <p:grpSpPr>
          <a:xfrm>
            <a:off x="1943108" y="539494"/>
            <a:ext cx="608064" cy="320051"/>
            <a:chOff x="6751900" y="1659525"/>
            <a:chExt cx="623400" cy="327150"/>
          </a:xfrm>
        </p:grpSpPr>
        <p:sp>
          <p:nvSpPr>
            <p:cNvPr id="1489" name="Google Shape;1489;p52"/>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2"/>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52"/>
          <p:cNvSpPr/>
          <p:nvPr/>
        </p:nvSpPr>
        <p:spPr>
          <a:xfrm>
            <a:off x="4206200" y="447413"/>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2"/>
          <p:cNvSpPr/>
          <p:nvPr/>
        </p:nvSpPr>
        <p:spPr>
          <a:xfrm>
            <a:off x="4016463" y="2503175"/>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2"/>
          <p:cNvSpPr/>
          <p:nvPr/>
        </p:nvSpPr>
        <p:spPr>
          <a:xfrm>
            <a:off x="345725" y="2319138"/>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2"/>
          <p:cNvSpPr/>
          <p:nvPr/>
        </p:nvSpPr>
        <p:spPr>
          <a:xfrm>
            <a:off x="2210075" y="1560800"/>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2"/>
          <p:cNvSpPr/>
          <p:nvPr/>
        </p:nvSpPr>
        <p:spPr>
          <a:xfrm>
            <a:off x="644675" y="2503200"/>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2"/>
          <p:cNvSpPr/>
          <p:nvPr/>
        </p:nvSpPr>
        <p:spPr>
          <a:xfrm>
            <a:off x="7031538" y="45628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2"/>
          <p:cNvSpPr/>
          <p:nvPr/>
        </p:nvSpPr>
        <p:spPr>
          <a:xfrm>
            <a:off x="2459738" y="3440388"/>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2"/>
          <p:cNvSpPr/>
          <p:nvPr/>
        </p:nvSpPr>
        <p:spPr>
          <a:xfrm>
            <a:off x="6713325" y="460857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2"/>
          <p:cNvSpPr/>
          <p:nvPr/>
        </p:nvSpPr>
        <p:spPr>
          <a:xfrm>
            <a:off x="2786425" y="3214063"/>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2"/>
          <p:cNvSpPr/>
          <p:nvPr/>
        </p:nvSpPr>
        <p:spPr>
          <a:xfrm>
            <a:off x="3781000" y="257300"/>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2"/>
          <p:cNvSpPr/>
          <p:nvPr/>
        </p:nvSpPr>
        <p:spPr>
          <a:xfrm>
            <a:off x="4153613" y="42875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2"/>
          <p:cNvSpPr/>
          <p:nvPr/>
        </p:nvSpPr>
        <p:spPr>
          <a:xfrm>
            <a:off x="1310388" y="4080975"/>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object 7">
            <a:extLst>
              <a:ext uri="{FF2B5EF4-FFF2-40B4-BE49-F238E27FC236}">
                <a16:creationId xmlns:a16="http://schemas.microsoft.com/office/drawing/2014/main" id="{B18F329F-B632-9486-DE22-8E209ED97279}"/>
              </a:ext>
            </a:extLst>
          </p:cNvPr>
          <p:cNvGrpSpPr/>
          <p:nvPr/>
        </p:nvGrpSpPr>
        <p:grpSpPr>
          <a:xfrm>
            <a:off x="3844946" y="1101343"/>
            <a:ext cx="1595753" cy="1651888"/>
            <a:chOff x="4782311" y="1478280"/>
            <a:chExt cx="1851660" cy="1607820"/>
          </a:xfrm>
        </p:grpSpPr>
        <p:sp>
          <p:nvSpPr>
            <p:cNvPr id="8" name="object 8">
              <a:extLst>
                <a:ext uri="{FF2B5EF4-FFF2-40B4-BE49-F238E27FC236}">
                  <a16:creationId xmlns:a16="http://schemas.microsoft.com/office/drawing/2014/main" id="{1FAE35FB-201A-E230-63C2-027DAEB0EE16}"/>
                </a:ext>
              </a:extLst>
            </p:cNvPr>
            <p:cNvSpPr/>
            <p:nvPr/>
          </p:nvSpPr>
          <p:spPr>
            <a:xfrm>
              <a:off x="5084063" y="1766316"/>
              <a:ext cx="158496" cy="1319784"/>
            </a:xfrm>
            <a:prstGeom prst="rect">
              <a:avLst/>
            </a:prstGeom>
            <a:blipFill>
              <a:blip r:embed="rId3"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28C5FE5C-96C8-137F-F99D-840CEC6A1204}"/>
                </a:ext>
              </a:extLst>
            </p:cNvPr>
            <p:cNvSpPr/>
            <p:nvPr/>
          </p:nvSpPr>
          <p:spPr>
            <a:xfrm>
              <a:off x="4782311" y="1478280"/>
              <a:ext cx="1851660" cy="1143000"/>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5232729C-C553-A8B2-5E37-A5C02361552B}"/>
                </a:ext>
              </a:extLst>
            </p:cNvPr>
            <p:cNvSpPr/>
            <p:nvPr/>
          </p:nvSpPr>
          <p:spPr>
            <a:xfrm>
              <a:off x="4888991" y="1719072"/>
              <a:ext cx="1677923" cy="696467"/>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348C5663-AA22-176D-16C7-93931E7752E4}"/>
                </a:ext>
              </a:extLst>
            </p:cNvPr>
            <p:cNvSpPr/>
            <p:nvPr/>
          </p:nvSpPr>
          <p:spPr>
            <a:xfrm>
              <a:off x="4803647" y="1499616"/>
              <a:ext cx="1772411" cy="1063752"/>
            </a:xfrm>
            <a:prstGeom prst="rect">
              <a:avLst/>
            </a:prstGeom>
            <a:blipFill>
              <a:blip r:embed="rId6" cstate="print"/>
              <a:stretch>
                <a:fillRect/>
              </a:stretch>
            </a:blipFill>
          </p:spPr>
          <p:txBody>
            <a:bodyPr wrap="square" lIns="0" tIns="0" rIns="0" bIns="0" rtlCol="0"/>
            <a:lstStyle/>
            <a:p>
              <a:endParaRPr/>
            </a:p>
          </p:txBody>
        </p:sp>
      </p:grpSp>
      <p:sp>
        <p:nvSpPr>
          <p:cNvPr id="12" name="object 12">
            <a:extLst>
              <a:ext uri="{FF2B5EF4-FFF2-40B4-BE49-F238E27FC236}">
                <a16:creationId xmlns:a16="http://schemas.microsoft.com/office/drawing/2014/main" id="{F6ED4093-9816-D562-79D3-EA59842A2B63}"/>
              </a:ext>
            </a:extLst>
          </p:cNvPr>
          <p:cNvSpPr txBox="1"/>
          <p:nvPr/>
        </p:nvSpPr>
        <p:spPr>
          <a:xfrm>
            <a:off x="4006011" y="1299731"/>
            <a:ext cx="1143732" cy="652102"/>
          </a:xfrm>
          <a:prstGeom prst="rect">
            <a:avLst/>
          </a:prstGeom>
        </p:spPr>
        <p:txBody>
          <a:bodyPr vert="horz" wrap="square" lIns="0" tIns="36195" rIns="0" bIns="0" rtlCol="0">
            <a:spAutoFit/>
          </a:bodyPr>
          <a:lstStyle/>
          <a:p>
            <a:pPr marL="479425" marR="5080" indent="-466725">
              <a:lnSpc>
                <a:spcPts val="1639"/>
              </a:lnSpc>
              <a:spcBef>
                <a:spcPts val="285"/>
              </a:spcBef>
            </a:pPr>
            <a:r>
              <a:rPr lang="es-CL" sz="1500" spc="-5" dirty="0">
                <a:solidFill>
                  <a:srgbClr val="FFFFFF"/>
                </a:solidFill>
                <a:latin typeface="Carlito"/>
                <a:cs typeface="Carlito"/>
              </a:rPr>
              <a:t>Solicitud (API de </a:t>
            </a:r>
            <a:r>
              <a:rPr lang="es-CL" sz="1500" spc="-5" dirty="0" err="1">
                <a:solidFill>
                  <a:srgbClr val="FFFFFF"/>
                </a:solidFill>
                <a:latin typeface="Carlito"/>
                <a:cs typeface="Carlito"/>
              </a:rPr>
              <a:t>Space</a:t>
            </a:r>
            <a:r>
              <a:rPr lang="es-CL" sz="1500" spc="-5" dirty="0">
                <a:solidFill>
                  <a:srgbClr val="FFFFFF"/>
                </a:solidFill>
                <a:latin typeface="Carlito"/>
                <a:cs typeface="Carlito"/>
              </a:rPr>
              <a:t> X)</a:t>
            </a:r>
            <a:endParaRPr sz="1500" dirty="0">
              <a:latin typeface="Carlito"/>
              <a:cs typeface="Carlito"/>
            </a:endParaRPr>
          </a:p>
        </p:txBody>
      </p:sp>
      <p:grpSp>
        <p:nvGrpSpPr>
          <p:cNvPr id="27" name="object 27">
            <a:extLst>
              <a:ext uri="{FF2B5EF4-FFF2-40B4-BE49-F238E27FC236}">
                <a16:creationId xmlns:a16="http://schemas.microsoft.com/office/drawing/2014/main" id="{BCFE46EC-A015-9FFB-7C0A-EACF2B7BD6E7}"/>
              </a:ext>
            </a:extLst>
          </p:cNvPr>
          <p:cNvGrpSpPr/>
          <p:nvPr/>
        </p:nvGrpSpPr>
        <p:grpSpPr>
          <a:xfrm>
            <a:off x="6504236" y="2439340"/>
            <a:ext cx="1602320" cy="2265801"/>
            <a:chOff x="7139940" y="3073907"/>
            <a:chExt cx="1859280" cy="2205355"/>
          </a:xfrm>
        </p:grpSpPr>
        <p:sp>
          <p:nvSpPr>
            <p:cNvPr id="28" name="object 28">
              <a:extLst>
                <a:ext uri="{FF2B5EF4-FFF2-40B4-BE49-F238E27FC236}">
                  <a16:creationId xmlns:a16="http://schemas.microsoft.com/office/drawing/2014/main" id="{4A4F7CF4-BD08-0697-EAEB-9C6260C9D0E7}"/>
                </a:ext>
              </a:extLst>
            </p:cNvPr>
            <p:cNvSpPr/>
            <p:nvPr/>
          </p:nvSpPr>
          <p:spPr>
            <a:xfrm>
              <a:off x="7418832" y="3073907"/>
              <a:ext cx="239268" cy="1399032"/>
            </a:xfrm>
            <a:prstGeom prst="rect">
              <a:avLst/>
            </a:prstGeom>
            <a:blipFill>
              <a:blip r:embed="rId7"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1D840FEC-632D-42CB-ADD0-34666A1E235C}"/>
                </a:ext>
              </a:extLst>
            </p:cNvPr>
            <p:cNvSpPr/>
            <p:nvPr/>
          </p:nvSpPr>
          <p:spPr>
            <a:xfrm>
              <a:off x="7440168" y="3095243"/>
              <a:ext cx="160020" cy="1319784"/>
            </a:xfrm>
            <a:prstGeom prst="rect">
              <a:avLst/>
            </a:prstGeom>
            <a:blipFill>
              <a:blip r:embed="rId8" cstate="print"/>
              <a:stretch>
                <a:fillRect/>
              </a:stretch>
            </a:blipFill>
          </p:spPr>
          <p:txBody>
            <a:bodyPr wrap="square" lIns="0" tIns="0" rIns="0" bIns="0" rtlCol="0"/>
            <a:lstStyle/>
            <a:p>
              <a:endParaRPr/>
            </a:p>
          </p:txBody>
        </p:sp>
        <p:sp>
          <p:nvSpPr>
            <p:cNvPr id="30" name="object 30">
              <a:extLst>
                <a:ext uri="{FF2B5EF4-FFF2-40B4-BE49-F238E27FC236}">
                  <a16:creationId xmlns:a16="http://schemas.microsoft.com/office/drawing/2014/main" id="{A4635A4C-D8F4-D27B-F939-E4133EA3CFDF}"/>
                </a:ext>
              </a:extLst>
            </p:cNvPr>
            <p:cNvSpPr/>
            <p:nvPr/>
          </p:nvSpPr>
          <p:spPr>
            <a:xfrm>
              <a:off x="7139940" y="4137659"/>
              <a:ext cx="1851659" cy="1141476"/>
            </a:xfrm>
            <a:prstGeom prst="rect">
              <a:avLst/>
            </a:prstGeom>
            <a:blipFill>
              <a:blip r:embed="rId9"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6C76D44C-67E7-8C08-3C4D-D626CA62F938}"/>
                </a:ext>
              </a:extLst>
            </p:cNvPr>
            <p:cNvSpPr/>
            <p:nvPr/>
          </p:nvSpPr>
          <p:spPr>
            <a:xfrm>
              <a:off x="7173468" y="4378451"/>
              <a:ext cx="1825752" cy="694944"/>
            </a:xfrm>
            <a:prstGeom prst="rect">
              <a:avLst/>
            </a:prstGeom>
            <a:blipFill>
              <a:blip r:embed="rId10"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20C1D912-842C-B08C-87C8-4D6C1883EB1C}"/>
                </a:ext>
              </a:extLst>
            </p:cNvPr>
            <p:cNvSpPr/>
            <p:nvPr/>
          </p:nvSpPr>
          <p:spPr>
            <a:xfrm>
              <a:off x="7161276" y="4158995"/>
              <a:ext cx="1772412" cy="1062227"/>
            </a:xfrm>
            <a:prstGeom prst="rect">
              <a:avLst/>
            </a:prstGeom>
            <a:blipFill>
              <a:blip r:embed="rId11" cstate="print"/>
              <a:stretch>
                <a:fillRect/>
              </a:stretch>
            </a:blipFill>
          </p:spPr>
          <p:txBody>
            <a:bodyPr wrap="square" lIns="0" tIns="0" rIns="0" bIns="0" rtlCol="0"/>
            <a:lstStyle/>
            <a:p>
              <a:endParaRPr/>
            </a:p>
          </p:txBody>
        </p:sp>
      </p:grpSp>
      <p:sp>
        <p:nvSpPr>
          <p:cNvPr id="33" name="object 33">
            <a:extLst>
              <a:ext uri="{FF2B5EF4-FFF2-40B4-BE49-F238E27FC236}">
                <a16:creationId xmlns:a16="http://schemas.microsoft.com/office/drawing/2014/main" id="{0394208A-3025-C0DC-13B1-A670D4CAE9BB}"/>
              </a:ext>
            </a:extLst>
          </p:cNvPr>
          <p:cNvSpPr txBox="1"/>
          <p:nvPr/>
        </p:nvSpPr>
        <p:spPr>
          <a:xfrm>
            <a:off x="6477625" y="3686190"/>
            <a:ext cx="1572456" cy="652102"/>
          </a:xfrm>
          <a:prstGeom prst="rect">
            <a:avLst/>
          </a:prstGeom>
        </p:spPr>
        <p:txBody>
          <a:bodyPr vert="horz" wrap="square" lIns="0" tIns="36195" rIns="0" bIns="0" rtlCol="0">
            <a:spAutoFit/>
          </a:bodyPr>
          <a:lstStyle/>
          <a:p>
            <a:pPr marL="575945" marR="5080" indent="-563880" algn="ctr">
              <a:lnSpc>
                <a:spcPts val="1639"/>
              </a:lnSpc>
              <a:spcBef>
                <a:spcPts val="285"/>
              </a:spcBef>
            </a:pPr>
            <a:r>
              <a:rPr lang="es-CL" sz="1500" dirty="0">
                <a:solidFill>
                  <a:srgbClr val="FFFFFF"/>
                </a:solidFill>
                <a:latin typeface="Carlito"/>
                <a:cs typeface="Carlito"/>
              </a:rPr>
              <a:t>Diccionario de datos relevantes</a:t>
            </a:r>
            <a:endParaRPr sz="1500" dirty="0">
              <a:latin typeface="Carlito"/>
              <a:cs typeface="Carlito"/>
            </a:endParaRPr>
          </a:p>
        </p:txBody>
      </p:sp>
      <p:grpSp>
        <p:nvGrpSpPr>
          <p:cNvPr id="34" name="object 34">
            <a:extLst>
              <a:ext uri="{FF2B5EF4-FFF2-40B4-BE49-F238E27FC236}">
                <a16:creationId xmlns:a16="http://schemas.microsoft.com/office/drawing/2014/main" id="{9B394A91-6E7D-4BA4-CC97-533D12BE9301}"/>
              </a:ext>
            </a:extLst>
          </p:cNvPr>
          <p:cNvGrpSpPr/>
          <p:nvPr/>
        </p:nvGrpSpPr>
        <p:grpSpPr>
          <a:xfrm>
            <a:off x="6505553" y="1110412"/>
            <a:ext cx="1610528" cy="2265801"/>
            <a:chOff x="7139940" y="1744979"/>
            <a:chExt cx="1868805" cy="2205355"/>
          </a:xfrm>
        </p:grpSpPr>
        <p:sp>
          <p:nvSpPr>
            <p:cNvPr id="35" name="object 35">
              <a:extLst>
                <a:ext uri="{FF2B5EF4-FFF2-40B4-BE49-F238E27FC236}">
                  <a16:creationId xmlns:a16="http://schemas.microsoft.com/office/drawing/2014/main" id="{6B3B0929-76B7-0E9E-87BF-AA7472E79A2E}"/>
                </a:ext>
              </a:extLst>
            </p:cNvPr>
            <p:cNvSpPr/>
            <p:nvPr/>
          </p:nvSpPr>
          <p:spPr>
            <a:xfrm>
              <a:off x="7418832" y="1744979"/>
              <a:ext cx="239268" cy="1399032"/>
            </a:xfrm>
            <a:prstGeom prst="rect">
              <a:avLst/>
            </a:prstGeom>
            <a:blipFill>
              <a:blip r:embed="rId7" cstate="print"/>
              <a:stretch>
                <a:fillRect/>
              </a:stretch>
            </a:blipFill>
          </p:spPr>
          <p:txBody>
            <a:bodyPr wrap="square" lIns="0" tIns="0" rIns="0" bIns="0" rtlCol="0"/>
            <a:lstStyle/>
            <a:p>
              <a:endParaRPr/>
            </a:p>
          </p:txBody>
        </p:sp>
        <p:sp>
          <p:nvSpPr>
            <p:cNvPr id="36" name="object 36">
              <a:extLst>
                <a:ext uri="{FF2B5EF4-FFF2-40B4-BE49-F238E27FC236}">
                  <a16:creationId xmlns:a16="http://schemas.microsoft.com/office/drawing/2014/main" id="{87FD5CAA-C84F-8476-67F9-B4078F12FDCB}"/>
                </a:ext>
              </a:extLst>
            </p:cNvPr>
            <p:cNvSpPr/>
            <p:nvPr/>
          </p:nvSpPr>
          <p:spPr>
            <a:xfrm>
              <a:off x="7440168" y="1766315"/>
              <a:ext cx="160020" cy="1319784"/>
            </a:xfrm>
            <a:prstGeom prst="rect">
              <a:avLst/>
            </a:prstGeom>
            <a:blipFill>
              <a:blip r:embed="rId8" cstate="print"/>
              <a:stretch>
                <a:fillRect/>
              </a:stretch>
            </a:blipFill>
          </p:spPr>
          <p:txBody>
            <a:bodyPr wrap="square" lIns="0" tIns="0" rIns="0" bIns="0" rtlCol="0"/>
            <a:lstStyle/>
            <a:p>
              <a:endParaRPr/>
            </a:p>
          </p:txBody>
        </p:sp>
        <p:sp>
          <p:nvSpPr>
            <p:cNvPr id="37" name="object 37">
              <a:extLst>
                <a:ext uri="{FF2B5EF4-FFF2-40B4-BE49-F238E27FC236}">
                  <a16:creationId xmlns:a16="http://schemas.microsoft.com/office/drawing/2014/main" id="{92BF5CE3-58D4-330B-6A9B-413F4FC2ADB5}"/>
                </a:ext>
              </a:extLst>
            </p:cNvPr>
            <p:cNvSpPr/>
            <p:nvPr/>
          </p:nvSpPr>
          <p:spPr>
            <a:xfrm>
              <a:off x="7139940" y="2807207"/>
              <a:ext cx="1851659" cy="1143000"/>
            </a:xfrm>
            <a:prstGeom prst="rect">
              <a:avLst/>
            </a:prstGeom>
            <a:blipFill>
              <a:blip r:embed="rId4" cstate="print"/>
              <a:stretch>
                <a:fillRect/>
              </a:stretch>
            </a:blipFill>
          </p:spPr>
          <p:txBody>
            <a:bodyPr wrap="square" lIns="0" tIns="0" rIns="0" bIns="0" rtlCol="0"/>
            <a:lstStyle/>
            <a:p>
              <a:endParaRPr/>
            </a:p>
          </p:txBody>
        </p:sp>
        <p:sp>
          <p:nvSpPr>
            <p:cNvPr id="38" name="object 38">
              <a:extLst>
                <a:ext uri="{FF2B5EF4-FFF2-40B4-BE49-F238E27FC236}">
                  <a16:creationId xmlns:a16="http://schemas.microsoft.com/office/drawing/2014/main" id="{4EFDC517-C4E9-32D8-0F3A-0DDFBEEB905D}"/>
                </a:ext>
              </a:extLst>
            </p:cNvPr>
            <p:cNvSpPr/>
            <p:nvPr/>
          </p:nvSpPr>
          <p:spPr>
            <a:xfrm>
              <a:off x="7164324" y="3047999"/>
              <a:ext cx="1844039" cy="696468"/>
            </a:xfrm>
            <a:prstGeom prst="rect">
              <a:avLst/>
            </a:prstGeom>
            <a:blipFill>
              <a:blip r:embed="rId12"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5D5A194F-3B04-E5F2-484B-4FC434477AF2}"/>
                </a:ext>
              </a:extLst>
            </p:cNvPr>
            <p:cNvSpPr/>
            <p:nvPr/>
          </p:nvSpPr>
          <p:spPr>
            <a:xfrm>
              <a:off x="7161276" y="2828543"/>
              <a:ext cx="1772412" cy="1063752"/>
            </a:xfrm>
            <a:prstGeom prst="rect">
              <a:avLst/>
            </a:prstGeom>
            <a:blipFill>
              <a:blip r:embed="rId6" cstate="print"/>
              <a:stretch>
                <a:fillRect/>
              </a:stretch>
            </a:blipFill>
          </p:spPr>
          <p:txBody>
            <a:bodyPr wrap="square" lIns="0" tIns="0" rIns="0" bIns="0" rtlCol="0"/>
            <a:lstStyle/>
            <a:p>
              <a:endParaRPr/>
            </a:p>
          </p:txBody>
        </p:sp>
      </p:grpSp>
      <p:sp>
        <p:nvSpPr>
          <p:cNvPr id="40" name="object 40">
            <a:extLst>
              <a:ext uri="{FF2B5EF4-FFF2-40B4-BE49-F238E27FC236}">
                <a16:creationId xmlns:a16="http://schemas.microsoft.com/office/drawing/2014/main" id="{D64C8DBB-05D7-078D-D2CC-3DE485A09D87}"/>
              </a:ext>
            </a:extLst>
          </p:cNvPr>
          <p:cNvSpPr txBox="1"/>
          <p:nvPr/>
        </p:nvSpPr>
        <p:spPr>
          <a:xfrm>
            <a:off x="6605238" y="2325389"/>
            <a:ext cx="1494750" cy="652102"/>
          </a:xfrm>
          <a:prstGeom prst="rect">
            <a:avLst/>
          </a:prstGeom>
        </p:spPr>
        <p:txBody>
          <a:bodyPr vert="horz" wrap="square" lIns="0" tIns="36195" rIns="0" bIns="0" rtlCol="0">
            <a:spAutoFit/>
          </a:bodyPr>
          <a:lstStyle/>
          <a:p>
            <a:pPr marL="332740" marR="5080" indent="-320040">
              <a:lnSpc>
                <a:spcPts val="1639"/>
              </a:lnSpc>
              <a:spcBef>
                <a:spcPts val="285"/>
              </a:spcBef>
            </a:pPr>
            <a:r>
              <a:rPr lang="es-MX" sz="1500" spc="-5" dirty="0">
                <a:solidFill>
                  <a:srgbClr val="FFFFFF"/>
                </a:solidFill>
                <a:latin typeface="Carlito"/>
                <a:cs typeface="Carlito"/>
              </a:rPr>
              <a:t>Transmitir diccionario a un </a:t>
            </a:r>
            <a:r>
              <a:rPr lang="es-MX" sz="1500" spc="-5" dirty="0" err="1">
                <a:solidFill>
                  <a:srgbClr val="FFFFFF"/>
                </a:solidFill>
                <a:latin typeface="Carlito"/>
                <a:cs typeface="Carlito"/>
              </a:rPr>
              <a:t>DataFrame</a:t>
            </a:r>
            <a:endParaRPr lang="es-MX" sz="1500" spc="-5" dirty="0">
              <a:solidFill>
                <a:srgbClr val="FFFFFF"/>
              </a:solidFill>
              <a:latin typeface="Carlito"/>
              <a:cs typeface="Carlito"/>
            </a:endParaRPr>
          </a:p>
        </p:txBody>
      </p:sp>
      <p:grpSp>
        <p:nvGrpSpPr>
          <p:cNvPr id="41" name="object 41">
            <a:extLst>
              <a:ext uri="{FF2B5EF4-FFF2-40B4-BE49-F238E27FC236}">
                <a16:creationId xmlns:a16="http://schemas.microsoft.com/office/drawing/2014/main" id="{8BEA4EFB-5FB9-F95E-FBC8-E193029E1846}"/>
              </a:ext>
            </a:extLst>
          </p:cNvPr>
          <p:cNvGrpSpPr/>
          <p:nvPr/>
        </p:nvGrpSpPr>
        <p:grpSpPr>
          <a:xfrm>
            <a:off x="5593748" y="830284"/>
            <a:ext cx="2405122" cy="1174328"/>
            <a:chOff x="7139940" y="1478280"/>
            <a:chExt cx="2790825" cy="1143000"/>
          </a:xfrm>
        </p:grpSpPr>
        <p:sp>
          <p:nvSpPr>
            <p:cNvPr id="42" name="object 42">
              <a:extLst>
                <a:ext uri="{FF2B5EF4-FFF2-40B4-BE49-F238E27FC236}">
                  <a16:creationId xmlns:a16="http://schemas.microsoft.com/office/drawing/2014/main" id="{B0E8C0DF-A613-81D3-4BD4-565E50E8597B}"/>
                </a:ext>
              </a:extLst>
            </p:cNvPr>
            <p:cNvSpPr/>
            <p:nvPr/>
          </p:nvSpPr>
          <p:spPr>
            <a:xfrm>
              <a:off x="7504176" y="1661160"/>
              <a:ext cx="2426207" cy="237744"/>
            </a:xfrm>
            <a:prstGeom prst="rect">
              <a:avLst/>
            </a:prstGeom>
            <a:blipFill>
              <a:blip r:embed="rId13"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C15ED45D-E51E-5865-8BF8-585235EFD5C9}"/>
                </a:ext>
              </a:extLst>
            </p:cNvPr>
            <p:cNvSpPr/>
            <p:nvPr/>
          </p:nvSpPr>
          <p:spPr>
            <a:xfrm>
              <a:off x="7525512" y="1682496"/>
              <a:ext cx="2346959" cy="158496"/>
            </a:xfrm>
            <a:prstGeom prst="rect">
              <a:avLst/>
            </a:prstGeom>
            <a:blipFill>
              <a:blip r:embed="rId14" cstate="print"/>
              <a:stretch>
                <a:fillRect/>
              </a:stretch>
            </a:blipFill>
          </p:spPr>
          <p:txBody>
            <a:bodyPr wrap="square" lIns="0" tIns="0" rIns="0" bIns="0" rtlCol="0"/>
            <a:lstStyle/>
            <a:p>
              <a:endParaRPr/>
            </a:p>
          </p:txBody>
        </p:sp>
        <p:sp>
          <p:nvSpPr>
            <p:cNvPr id="44" name="object 44">
              <a:extLst>
                <a:ext uri="{FF2B5EF4-FFF2-40B4-BE49-F238E27FC236}">
                  <a16:creationId xmlns:a16="http://schemas.microsoft.com/office/drawing/2014/main" id="{3F13267E-A81B-421D-B0A6-8A0890855C65}"/>
                </a:ext>
              </a:extLst>
            </p:cNvPr>
            <p:cNvSpPr/>
            <p:nvPr/>
          </p:nvSpPr>
          <p:spPr>
            <a:xfrm>
              <a:off x="7139940"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45" name="object 45">
              <a:extLst>
                <a:ext uri="{FF2B5EF4-FFF2-40B4-BE49-F238E27FC236}">
                  <a16:creationId xmlns:a16="http://schemas.microsoft.com/office/drawing/2014/main" id="{F95AA9CC-333E-758F-1557-F44160196FCB}"/>
                </a:ext>
              </a:extLst>
            </p:cNvPr>
            <p:cNvSpPr/>
            <p:nvPr/>
          </p:nvSpPr>
          <p:spPr>
            <a:xfrm>
              <a:off x="7226808" y="1615440"/>
              <a:ext cx="1717548" cy="903731"/>
            </a:xfrm>
            <a:prstGeom prst="rect">
              <a:avLst/>
            </a:prstGeom>
            <a:blipFill>
              <a:blip r:embed="rId15" cstate="print"/>
              <a:stretch>
                <a:fillRect/>
              </a:stretch>
            </a:blipFill>
          </p:spPr>
          <p:txBody>
            <a:bodyPr wrap="square" lIns="0" tIns="0" rIns="0" bIns="0" rtlCol="0"/>
            <a:lstStyle/>
            <a:p>
              <a:endParaRPr/>
            </a:p>
          </p:txBody>
        </p:sp>
        <p:sp>
          <p:nvSpPr>
            <p:cNvPr id="46" name="object 46">
              <a:extLst>
                <a:ext uri="{FF2B5EF4-FFF2-40B4-BE49-F238E27FC236}">
                  <a16:creationId xmlns:a16="http://schemas.microsoft.com/office/drawing/2014/main" id="{2D14E393-3234-3D92-84B0-DCBF540FAC92}"/>
                </a:ext>
              </a:extLst>
            </p:cNvPr>
            <p:cNvSpPr/>
            <p:nvPr/>
          </p:nvSpPr>
          <p:spPr>
            <a:xfrm>
              <a:off x="7161276" y="1499616"/>
              <a:ext cx="1772412" cy="1063752"/>
            </a:xfrm>
            <a:prstGeom prst="rect">
              <a:avLst/>
            </a:prstGeom>
            <a:blipFill>
              <a:blip r:embed="rId6" cstate="print"/>
              <a:stretch>
                <a:fillRect/>
              </a:stretch>
            </a:blipFill>
          </p:spPr>
          <p:txBody>
            <a:bodyPr wrap="square" lIns="0" tIns="0" rIns="0" bIns="0" rtlCol="0"/>
            <a:lstStyle/>
            <a:p>
              <a:endParaRPr/>
            </a:p>
          </p:txBody>
        </p:sp>
      </p:grpSp>
      <p:sp>
        <p:nvSpPr>
          <p:cNvPr id="47" name="object 47">
            <a:extLst>
              <a:ext uri="{FF2B5EF4-FFF2-40B4-BE49-F238E27FC236}">
                <a16:creationId xmlns:a16="http://schemas.microsoft.com/office/drawing/2014/main" id="{76B332ED-A319-25BE-21E8-72BD432F9305}"/>
              </a:ext>
            </a:extLst>
          </p:cNvPr>
          <p:cNvSpPr txBox="1">
            <a:spLocks noGrp="1"/>
          </p:cNvSpPr>
          <p:nvPr>
            <p:ph type="title"/>
          </p:nvPr>
        </p:nvSpPr>
        <p:spPr>
          <a:xfrm>
            <a:off x="5546356" y="840191"/>
            <a:ext cx="1602431" cy="946413"/>
          </a:xfrm>
          <a:prstGeom prst="rect">
            <a:avLst/>
          </a:prstGeom>
        </p:spPr>
        <p:txBody>
          <a:bodyPr vert="horz" wrap="square" lIns="0" tIns="35560" rIns="0" bIns="0" rtlCol="0">
            <a:spAutoFit/>
          </a:bodyPr>
          <a:lstStyle/>
          <a:p>
            <a:pPr marL="12700" marR="5080" algn="ctr">
              <a:lnSpc>
                <a:spcPts val="1650"/>
              </a:lnSpc>
              <a:spcBef>
                <a:spcPts val="280"/>
              </a:spcBef>
            </a:pPr>
            <a:r>
              <a:rPr lang="es-MX" sz="1500" spc="-5" dirty="0">
                <a:solidFill>
                  <a:srgbClr val="FFFFFF"/>
                </a:solidFill>
                <a:latin typeface="Carlito"/>
                <a:cs typeface="Carlito"/>
              </a:rPr>
              <a:t>Filtrar datos para incluir solo los lanzamientos de Falcon 9</a:t>
            </a:r>
            <a:endParaRPr sz="1500" dirty="0">
              <a:latin typeface="Carlito"/>
              <a:cs typeface="Carlito"/>
            </a:endParaRPr>
          </a:p>
        </p:txBody>
      </p:sp>
      <p:grpSp>
        <p:nvGrpSpPr>
          <p:cNvPr id="48" name="object 48">
            <a:extLst>
              <a:ext uri="{FF2B5EF4-FFF2-40B4-BE49-F238E27FC236}">
                <a16:creationId xmlns:a16="http://schemas.microsoft.com/office/drawing/2014/main" id="{0FE624C4-8F6D-CD2E-B900-DEEA8E366346}"/>
              </a:ext>
            </a:extLst>
          </p:cNvPr>
          <p:cNvGrpSpPr/>
          <p:nvPr/>
        </p:nvGrpSpPr>
        <p:grpSpPr>
          <a:xfrm>
            <a:off x="7356811" y="863785"/>
            <a:ext cx="1632964" cy="1174328"/>
            <a:chOff x="9496043" y="1478280"/>
            <a:chExt cx="1894839" cy="1143000"/>
          </a:xfrm>
        </p:grpSpPr>
        <p:sp>
          <p:nvSpPr>
            <p:cNvPr id="49" name="object 49">
              <a:extLst>
                <a:ext uri="{FF2B5EF4-FFF2-40B4-BE49-F238E27FC236}">
                  <a16:creationId xmlns:a16="http://schemas.microsoft.com/office/drawing/2014/main" id="{7629C88E-3846-B712-194A-C2891874DBB2}"/>
                </a:ext>
              </a:extLst>
            </p:cNvPr>
            <p:cNvSpPr/>
            <p:nvPr/>
          </p:nvSpPr>
          <p:spPr>
            <a:xfrm>
              <a:off x="9496043"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9198809E-A7C2-E67B-C336-8FDF9A8AC68F}"/>
                </a:ext>
              </a:extLst>
            </p:cNvPr>
            <p:cNvSpPr/>
            <p:nvPr/>
          </p:nvSpPr>
          <p:spPr>
            <a:xfrm>
              <a:off x="9497567" y="1615440"/>
              <a:ext cx="1892807" cy="903731"/>
            </a:xfrm>
            <a:prstGeom prst="rect">
              <a:avLst/>
            </a:prstGeom>
            <a:blipFill>
              <a:blip r:embed="rId16"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4FDC4CF4-D6F8-8A31-43E1-AF00D1129DB3}"/>
                </a:ext>
              </a:extLst>
            </p:cNvPr>
            <p:cNvSpPr/>
            <p:nvPr/>
          </p:nvSpPr>
          <p:spPr>
            <a:xfrm>
              <a:off x="9517379" y="1499616"/>
              <a:ext cx="1772412" cy="1063752"/>
            </a:xfrm>
            <a:prstGeom prst="rect">
              <a:avLst/>
            </a:prstGeom>
            <a:blipFill>
              <a:blip r:embed="rId17" cstate="print"/>
              <a:stretch>
                <a:fillRect/>
              </a:stretch>
            </a:blipFill>
          </p:spPr>
          <p:txBody>
            <a:bodyPr wrap="square" lIns="0" tIns="0" rIns="0" bIns="0" rtlCol="0"/>
            <a:lstStyle/>
            <a:p>
              <a:endParaRPr/>
            </a:p>
          </p:txBody>
        </p:sp>
      </p:grpSp>
      <p:sp>
        <p:nvSpPr>
          <p:cNvPr id="52" name="object 52">
            <a:extLst>
              <a:ext uri="{FF2B5EF4-FFF2-40B4-BE49-F238E27FC236}">
                <a16:creationId xmlns:a16="http://schemas.microsoft.com/office/drawing/2014/main" id="{48770C9B-DB10-5FC1-5D55-5F651E847755}"/>
              </a:ext>
            </a:extLst>
          </p:cNvPr>
          <p:cNvSpPr txBox="1"/>
          <p:nvPr/>
        </p:nvSpPr>
        <p:spPr>
          <a:xfrm>
            <a:off x="7451939" y="1009519"/>
            <a:ext cx="1326510" cy="873572"/>
          </a:xfrm>
          <a:prstGeom prst="rect">
            <a:avLst/>
          </a:prstGeom>
        </p:spPr>
        <p:txBody>
          <a:bodyPr vert="horz" wrap="square" lIns="0" tIns="33020" rIns="0" bIns="0" rtlCol="0">
            <a:spAutoFit/>
          </a:bodyPr>
          <a:lstStyle/>
          <a:p>
            <a:pPr marL="12700" marR="5080" indent="-1270" algn="ctr">
              <a:lnSpc>
                <a:spcPct val="91000"/>
              </a:lnSpc>
              <a:spcBef>
                <a:spcPts val="260"/>
              </a:spcBef>
            </a:pPr>
            <a:r>
              <a:rPr lang="es-MX" sz="1500" spc="-20" dirty="0">
                <a:solidFill>
                  <a:srgbClr val="FFFFFF"/>
                </a:solidFill>
                <a:latin typeface="Carlito"/>
                <a:cs typeface="Carlito"/>
              </a:rPr>
              <a:t>Imputar los valores faltantes de </a:t>
            </a:r>
            <a:r>
              <a:rPr lang="es-MX" sz="1500" spc="-20" dirty="0" err="1">
                <a:solidFill>
                  <a:srgbClr val="FFFFFF"/>
                </a:solidFill>
                <a:latin typeface="Carlito"/>
                <a:cs typeface="Carlito"/>
              </a:rPr>
              <a:t>PayloadMass</a:t>
            </a:r>
            <a:r>
              <a:rPr lang="es-MX" sz="1500" spc="-20" dirty="0">
                <a:solidFill>
                  <a:srgbClr val="FFFFFF"/>
                </a:solidFill>
                <a:latin typeface="Carlito"/>
                <a:cs typeface="Carlito"/>
              </a:rPr>
              <a:t> con la media</a:t>
            </a:r>
            <a:endParaRPr sz="1500" dirty="0">
              <a:latin typeface="Carlito"/>
              <a:cs typeface="Carlito"/>
            </a:endParaRPr>
          </a:p>
        </p:txBody>
      </p:sp>
      <p:grpSp>
        <p:nvGrpSpPr>
          <p:cNvPr id="53" name="object 13">
            <a:extLst>
              <a:ext uri="{FF2B5EF4-FFF2-40B4-BE49-F238E27FC236}">
                <a16:creationId xmlns:a16="http://schemas.microsoft.com/office/drawing/2014/main" id="{90AE8FE1-2DC4-1871-C318-6D5C06E6973B}"/>
              </a:ext>
            </a:extLst>
          </p:cNvPr>
          <p:cNvGrpSpPr/>
          <p:nvPr/>
        </p:nvGrpSpPr>
        <p:grpSpPr>
          <a:xfrm>
            <a:off x="3878168" y="2437294"/>
            <a:ext cx="1595753" cy="1711909"/>
            <a:chOff x="4782311" y="2807207"/>
            <a:chExt cx="1851660" cy="1666239"/>
          </a:xfrm>
        </p:grpSpPr>
        <p:sp>
          <p:nvSpPr>
            <p:cNvPr id="54" name="object 14">
              <a:extLst>
                <a:ext uri="{FF2B5EF4-FFF2-40B4-BE49-F238E27FC236}">
                  <a16:creationId xmlns:a16="http://schemas.microsoft.com/office/drawing/2014/main" id="{8B3FC6F3-F055-23F0-CB09-10CAC3A600B4}"/>
                </a:ext>
              </a:extLst>
            </p:cNvPr>
            <p:cNvSpPr/>
            <p:nvPr/>
          </p:nvSpPr>
          <p:spPr>
            <a:xfrm>
              <a:off x="5062727" y="3073907"/>
              <a:ext cx="237744" cy="1399032"/>
            </a:xfrm>
            <a:prstGeom prst="rect">
              <a:avLst/>
            </a:prstGeom>
            <a:blipFill>
              <a:blip r:embed="rId18" cstate="print"/>
              <a:stretch>
                <a:fillRect/>
              </a:stretch>
            </a:blipFill>
          </p:spPr>
          <p:txBody>
            <a:bodyPr wrap="square" lIns="0" tIns="0" rIns="0" bIns="0" rtlCol="0"/>
            <a:lstStyle/>
            <a:p>
              <a:endParaRPr/>
            </a:p>
          </p:txBody>
        </p:sp>
        <p:sp>
          <p:nvSpPr>
            <p:cNvPr id="55" name="object 15">
              <a:extLst>
                <a:ext uri="{FF2B5EF4-FFF2-40B4-BE49-F238E27FC236}">
                  <a16:creationId xmlns:a16="http://schemas.microsoft.com/office/drawing/2014/main" id="{4F7CBBA2-99D2-C70D-BBF9-78AAF0393E49}"/>
                </a:ext>
              </a:extLst>
            </p:cNvPr>
            <p:cNvSpPr/>
            <p:nvPr/>
          </p:nvSpPr>
          <p:spPr>
            <a:xfrm>
              <a:off x="5084063" y="3095243"/>
              <a:ext cx="158496" cy="1319784"/>
            </a:xfrm>
            <a:prstGeom prst="rect">
              <a:avLst/>
            </a:prstGeom>
            <a:blipFill>
              <a:blip r:embed="rId3" cstate="print"/>
              <a:stretch>
                <a:fillRect/>
              </a:stretch>
            </a:blipFill>
          </p:spPr>
          <p:txBody>
            <a:bodyPr wrap="square" lIns="0" tIns="0" rIns="0" bIns="0" rtlCol="0"/>
            <a:lstStyle/>
            <a:p>
              <a:endParaRPr/>
            </a:p>
          </p:txBody>
        </p:sp>
        <p:sp>
          <p:nvSpPr>
            <p:cNvPr id="56" name="object 16">
              <a:extLst>
                <a:ext uri="{FF2B5EF4-FFF2-40B4-BE49-F238E27FC236}">
                  <a16:creationId xmlns:a16="http://schemas.microsoft.com/office/drawing/2014/main" id="{819C3CE5-2EEC-F923-41BD-97C0A60C4CC1}"/>
                </a:ext>
              </a:extLst>
            </p:cNvPr>
            <p:cNvSpPr/>
            <p:nvPr/>
          </p:nvSpPr>
          <p:spPr>
            <a:xfrm>
              <a:off x="4782311" y="2807207"/>
              <a:ext cx="1851660" cy="1143000"/>
            </a:xfrm>
            <a:prstGeom prst="rect">
              <a:avLst/>
            </a:prstGeom>
            <a:blipFill>
              <a:blip r:embed="rId4" cstate="print"/>
              <a:stretch>
                <a:fillRect/>
              </a:stretch>
            </a:blipFill>
          </p:spPr>
          <p:txBody>
            <a:bodyPr wrap="square" lIns="0" tIns="0" rIns="0" bIns="0" rtlCol="0"/>
            <a:lstStyle/>
            <a:p>
              <a:endParaRPr/>
            </a:p>
          </p:txBody>
        </p:sp>
        <p:sp>
          <p:nvSpPr>
            <p:cNvPr id="57" name="object 17">
              <a:extLst>
                <a:ext uri="{FF2B5EF4-FFF2-40B4-BE49-F238E27FC236}">
                  <a16:creationId xmlns:a16="http://schemas.microsoft.com/office/drawing/2014/main" id="{12590CC0-45F8-2F88-1EC5-E4BB59A3DDF7}"/>
                </a:ext>
              </a:extLst>
            </p:cNvPr>
            <p:cNvSpPr/>
            <p:nvPr/>
          </p:nvSpPr>
          <p:spPr>
            <a:xfrm>
              <a:off x="4888991" y="2839211"/>
              <a:ext cx="1677923" cy="1115568"/>
            </a:xfrm>
            <a:prstGeom prst="rect">
              <a:avLst/>
            </a:prstGeom>
            <a:blipFill>
              <a:blip r:embed="rId19" cstate="print"/>
              <a:stretch>
                <a:fillRect/>
              </a:stretch>
            </a:blipFill>
          </p:spPr>
          <p:txBody>
            <a:bodyPr wrap="square" lIns="0" tIns="0" rIns="0" bIns="0" rtlCol="0"/>
            <a:lstStyle/>
            <a:p>
              <a:endParaRPr/>
            </a:p>
          </p:txBody>
        </p:sp>
        <p:sp>
          <p:nvSpPr>
            <p:cNvPr id="58" name="object 18">
              <a:extLst>
                <a:ext uri="{FF2B5EF4-FFF2-40B4-BE49-F238E27FC236}">
                  <a16:creationId xmlns:a16="http://schemas.microsoft.com/office/drawing/2014/main" id="{209EB1A3-B332-4BC2-B4E4-04556B2A2B87}"/>
                </a:ext>
              </a:extLst>
            </p:cNvPr>
            <p:cNvSpPr/>
            <p:nvPr/>
          </p:nvSpPr>
          <p:spPr>
            <a:xfrm>
              <a:off x="4803647" y="2828543"/>
              <a:ext cx="1772411" cy="1063752"/>
            </a:xfrm>
            <a:prstGeom prst="rect">
              <a:avLst/>
            </a:prstGeom>
            <a:blipFill>
              <a:blip r:embed="rId6" cstate="print"/>
              <a:stretch>
                <a:fillRect/>
              </a:stretch>
            </a:blipFill>
          </p:spPr>
          <p:txBody>
            <a:bodyPr wrap="square" lIns="0" tIns="0" rIns="0" bIns="0" rtlCol="0"/>
            <a:lstStyle/>
            <a:p>
              <a:endParaRPr/>
            </a:p>
          </p:txBody>
        </p:sp>
      </p:grpSp>
      <p:sp>
        <p:nvSpPr>
          <p:cNvPr id="59" name="object 19">
            <a:extLst>
              <a:ext uri="{FF2B5EF4-FFF2-40B4-BE49-F238E27FC236}">
                <a16:creationId xmlns:a16="http://schemas.microsoft.com/office/drawing/2014/main" id="{3B872DD6-1FFB-9CCE-8573-A2E02F3163EE}"/>
              </a:ext>
            </a:extLst>
          </p:cNvPr>
          <p:cNvSpPr txBox="1"/>
          <p:nvPr/>
        </p:nvSpPr>
        <p:spPr>
          <a:xfrm>
            <a:off x="3739815" y="2523436"/>
            <a:ext cx="1899582" cy="824841"/>
          </a:xfrm>
          <a:prstGeom prst="rect">
            <a:avLst/>
          </a:prstGeom>
        </p:spPr>
        <p:txBody>
          <a:bodyPr vert="horz" wrap="square" lIns="0" tIns="31750" rIns="0" bIns="0" rtlCol="0">
            <a:spAutoFit/>
          </a:bodyPr>
          <a:lstStyle/>
          <a:p>
            <a:pPr marL="12700" marR="5080" indent="4445" algn="ctr">
              <a:lnSpc>
                <a:spcPct val="91600"/>
              </a:lnSpc>
              <a:spcBef>
                <a:spcPts val="250"/>
              </a:spcBef>
            </a:pPr>
            <a:r>
              <a:rPr lang="es-MX" dirty="0">
                <a:solidFill>
                  <a:srgbClr val="FFFFFF"/>
                </a:solidFill>
                <a:latin typeface="Carlito"/>
                <a:cs typeface="Carlito"/>
              </a:rPr>
              <a:t>Archivo .JSON + Listas (sitio de lanzamiento, versión de refuerzo, datos de carga útil)</a:t>
            </a:r>
          </a:p>
        </p:txBody>
      </p:sp>
      <p:grpSp>
        <p:nvGrpSpPr>
          <p:cNvPr id="60" name="object 20">
            <a:extLst>
              <a:ext uri="{FF2B5EF4-FFF2-40B4-BE49-F238E27FC236}">
                <a16:creationId xmlns:a16="http://schemas.microsoft.com/office/drawing/2014/main" id="{3CE9CC5E-4C2C-0BF2-739B-E77D58EF7010}"/>
              </a:ext>
            </a:extLst>
          </p:cNvPr>
          <p:cNvGrpSpPr/>
          <p:nvPr/>
        </p:nvGrpSpPr>
        <p:grpSpPr>
          <a:xfrm>
            <a:off x="3871497" y="3767789"/>
            <a:ext cx="2707506" cy="1173023"/>
            <a:chOff x="4782311" y="4137659"/>
            <a:chExt cx="2790825" cy="1141730"/>
          </a:xfrm>
        </p:grpSpPr>
        <p:sp>
          <p:nvSpPr>
            <p:cNvPr id="61" name="object 21">
              <a:extLst>
                <a:ext uri="{FF2B5EF4-FFF2-40B4-BE49-F238E27FC236}">
                  <a16:creationId xmlns:a16="http://schemas.microsoft.com/office/drawing/2014/main" id="{1DC6CBE5-46E1-09CE-557B-761FA0D33D4B}"/>
                </a:ext>
              </a:extLst>
            </p:cNvPr>
            <p:cNvSpPr/>
            <p:nvPr/>
          </p:nvSpPr>
          <p:spPr>
            <a:xfrm>
              <a:off x="5146547" y="4319015"/>
              <a:ext cx="2426207" cy="239268"/>
            </a:xfrm>
            <a:prstGeom prst="rect">
              <a:avLst/>
            </a:prstGeom>
            <a:blipFill>
              <a:blip r:embed="rId20" cstate="print"/>
              <a:stretch>
                <a:fillRect/>
              </a:stretch>
            </a:blipFill>
          </p:spPr>
          <p:txBody>
            <a:bodyPr wrap="square" lIns="0" tIns="0" rIns="0" bIns="0" rtlCol="0"/>
            <a:lstStyle/>
            <a:p>
              <a:endParaRPr/>
            </a:p>
          </p:txBody>
        </p:sp>
        <p:sp>
          <p:nvSpPr>
            <p:cNvPr id="62" name="object 22">
              <a:extLst>
                <a:ext uri="{FF2B5EF4-FFF2-40B4-BE49-F238E27FC236}">
                  <a16:creationId xmlns:a16="http://schemas.microsoft.com/office/drawing/2014/main" id="{F9D8221A-E140-B515-F081-0F4D6BA9190D}"/>
                </a:ext>
              </a:extLst>
            </p:cNvPr>
            <p:cNvSpPr/>
            <p:nvPr/>
          </p:nvSpPr>
          <p:spPr>
            <a:xfrm>
              <a:off x="5167883" y="4340351"/>
              <a:ext cx="2346960" cy="160019"/>
            </a:xfrm>
            <a:prstGeom prst="rect">
              <a:avLst/>
            </a:prstGeom>
            <a:blipFill>
              <a:blip r:embed="rId21" cstate="print"/>
              <a:stretch>
                <a:fillRect/>
              </a:stretch>
            </a:blipFill>
          </p:spPr>
          <p:txBody>
            <a:bodyPr wrap="square" lIns="0" tIns="0" rIns="0" bIns="0" rtlCol="0"/>
            <a:lstStyle/>
            <a:p>
              <a:endParaRPr/>
            </a:p>
          </p:txBody>
        </p:sp>
        <p:sp>
          <p:nvSpPr>
            <p:cNvPr id="63" name="object 23">
              <a:extLst>
                <a:ext uri="{FF2B5EF4-FFF2-40B4-BE49-F238E27FC236}">
                  <a16:creationId xmlns:a16="http://schemas.microsoft.com/office/drawing/2014/main" id="{D3F8BAC5-100E-C26A-1DEA-D11E376F2442}"/>
                </a:ext>
              </a:extLst>
            </p:cNvPr>
            <p:cNvSpPr/>
            <p:nvPr/>
          </p:nvSpPr>
          <p:spPr>
            <a:xfrm>
              <a:off x="4782311" y="4137659"/>
              <a:ext cx="1851660" cy="1141476"/>
            </a:xfrm>
            <a:prstGeom prst="rect">
              <a:avLst/>
            </a:prstGeom>
            <a:blipFill>
              <a:blip r:embed="rId9" cstate="print"/>
              <a:stretch>
                <a:fillRect/>
              </a:stretch>
            </a:blipFill>
          </p:spPr>
          <p:txBody>
            <a:bodyPr wrap="square" lIns="0" tIns="0" rIns="0" bIns="0" rtlCol="0"/>
            <a:lstStyle/>
            <a:p>
              <a:endParaRPr/>
            </a:p>
          </p:txBody>
        </p:sp>
        <p:sp>
          <p:nvSpPr>
            <p:cNvPr id="1408" name="object 24">
              <a:extLst>
                <a:ext uri="{FF2B5EF4-FFF2-40B4-BE49-F238E27FC236}">
                  <a16:creationId xmlns:a16="http://schemas.microsoft.com/office/drawing/2014/main" id="{897E0AE7-76AC-88C6-2BE7-E4FD9786035F}"/>
                </a:ext>
              </a:extLst>
            </p:cNvPr>
            <p:cNvSpPr/>
            <p:nvPr/>
          </p:nvSpPr>
          <p:spPr>
            <a:xfrm>
              <a:off x="4850891" y="4273295"/>
              <a:ext cx="1755648" cy="905256"/>
            </a:xfrm>
            <a:prstGeom prst="rect">
              <a:avLst/>
            </a:prstGeom>
            <a:blipFill>
              <a:blip r:embed="rId22" cstate="print"/>
              <a:stretch>
                <a:fillRect/>
              </a:stretch>
            </a:blipFill>
          </p:spPr>
          <p:txBody>
            <a:bodyPr wrap="square" lIns="0" tIns="0" rIns="0" bIns="0" rtlCol="0"/>
            <a:lstStyle/>
            <a:p>
              <a:endParaRPr/>
            </a:p>
          </p:txBody>
        </p:sp>
        <p:sp>
          <p:nvSpPr>
            <p:cNvPr id="1409" name="object 25">
              <a:extLst>
                <a:ext uri="{FF2B5EF4-FFF2-40B4-BE49-F238E27FC236}">
                  <a16:creationId xmlns:a16="http://schemas.microsoft.com/office/drawing/2014/main" id="{10395D50-FA39-33ED-6EE6-0E2325942FA5}"/>
                </a:ext>
              </a:extLst>
            </p:cNvPr>
            <p:cNvSpPr/>
            <p:nvPr/>
          </p:nvSpPr>
          <p:spPr>
            <a:xfrm>
              <a:off x="4803647" y="4158995"/>
              <a:ext cx="1772411" cy="1062227"/>
            </a:xfrm>
            <a:prstGeom prst="rect">
              <a:avLst/>
            </a:prstGeom>
            <a:blipFill>
              <a:blip r:embed="rId11" cstate="print"/>
              <a:stretch>
                <a:fillRect/>
              </a:stretch>
            </a:blipFill>
          </p:spPr>
          <p:txBody>
            <a:bodyPr wrap="square" lIns="0" tIns="0" rIns="0" bIns="0" rtlCol="0"/>
            <a:lstStyle/>
            <a:p>
              <a:endParaRPr/>
            </a:p>
          </p:txBody>
        </p:sp>
      </p:grpSp>
      <p:sp>
        <p:nvSpPr>
          <p:cNvPr id="1410" name="object 26">
            <a:extLst>
              <a:ext uri="{FF2B5EF4-FFF2-40B4-BE49-F238E27FC236}">
                <a16:creationId xmlns:a16="http://schemas.microsoft.com/office/drawing/2014/main" id="{5AD592E1-9CA8-0653-1ACD-4CB5E595881A}"/>
              </a:ext>
            </a:extLst>
          </p:cNvPr>
          <p:cNvSpPr txBox="1"/>
          <p:nvPr/>
        </p:nvSpPr>
        <p:spPr>
          <a:xfrm>
            <a:off x="4011751" y="3872818"/>
            <a:ext cx="1511961" cy="866904"/>
          </a:xfrm>
          <a:prstGeom prst="rect">
            <a:avLst/>
          </a:prstGeom>
        </p:spPr>
        <p:txBody>
          <a:bodyPr vert="horz" wrap="square" lIns="0" tIns="35560" rIns="0" bIns="0" rtlCol="0">
            <a:spAutoFit/>
          </a:bodyPr>
          <a:lstStyle/>
          <a:p>
            <a:pPr marL="12700" marR="5080" algn="ctr">
              <a:lnSpc>
                <a:spcPct val="89800"/>
              </a:lnSpc>
              <a:spcBef>
                <a:spcPts val="280"/>
              </a:spcBef>
            </a:pPr>
            <a:r>
              <a:rPr lang="es-CL" sz="1500" spc="-10" dirty="0" err="1">
                <a:solidFill>
                  <a:srgbClr val="FFFFFF"/>
                </a:solidFill>
                <a:latin typeface="Carlito"/>
                <a:cs typeface="Carlito"/>
              </a:rPr>
              <a:t>Json_normalize</a:t>
            </a:r>
            <a:r>
              <a:rPr lang="es-CL" sz="1500" spc="-10" dirty="0">
                <a:solidFill>
                  <a:srgbClr val="FFFFFF"/>
                </a:solidFill>
                <a:latin typeface="Carlito"/>
                <a:cs typeface="Carlito"/>
              </a:rPr>
              <a:t> a datos de </a:t>
            </a:r>
            <a:r>
              <a:rPr lang="es-CL" sz="1500" spc="-10" dirty="0" err="1">
                <a:solidFill>
                  <a:srgbClr val="FFFFFF"/>
                </a:solidFill>
                <a:latin typeface="Carlito"/>
                <a:cs typeface="Carlito"/>
              </a:rPr>
              <a:t>DataFrame</a:t>
            </a:r>
            <a:r>
              <a:rPr lang="es-CL" sz="1500" spc="-10" dirty="0">
                <a:solidFill>
                  <a:srgbClr val="FFFFFF"/>
                </a:solidFill>
                <a:latin typeface="Carlito"/>
                <a:cs typeface="Carlito"/>
              </a:rPr>
              <a:t> desde JSON</a:t>
            </a:r>
            <a:endParaRPr sz="1500" dirty="0">
              <a:latin typeface="Carlito"/>
              <a:cs typeface="Carlito"/>
            </a:endParaRPr>
          </a:p>
        </p:txBody>
      </p:sp>
      <p:sp>
        <p:nvSpPr>
          <p:cNvPr id="1414" name="Google Shape;1899;p70">
            <a:extLst>
              <a:ext uri="{FF2B5EF4-FFF2-40B4-BE49-F238E27FC236}">
                <a16:creationId xmlns:a16="http://schemas.microsoft.com/office/drawing/2014/main" id="{ADBFFF6A-EFD8-30B0-6333-6F054487D529}"/>
              </a:ext>
            </a:extLst>
          </p:cNvPr>
          <p:cNvSpPr txBox="1">
            <a:spLocks/>
          </p:cNvSpPr>
          <p:nvPr/>
        </p:nvSpPr>
        <p:spPr>
          <a:xfrm>
            <a:off x="5748" y="3920472"/>
            <a:ext cx="3355426" cy="1043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9pPr>
          </a:lstStyle>
          <a:p>
            <a:pPr algn="ctr"/>
            <a:r>
              <a:rPr lang="es-MX" dirty="0"/>
              <a:t>—Recopilación de datos –</a:t>
            </a:r>
          </a:p>
          <a:p>
            <a:pPr algn="ctr"/>
            <a:r>
              <a:rPr lang="es-MX" dirty="0"/>
              <a:t>API de SpaceX</a:t>
            </a:r>
            <a:endParaRPr lang="es-MX" dirty="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6">
          <a:extLst>
            <a:ext uri="{FF2B5EF4-FFF2-40B4-BE49-F238E27FC236}">
              <a16:creationId xmlns:a16="http://schemas.microsoft.com/office/drawing/2014/main" id="{DBB2C591-7AA1-AE7D-F868-1D7502E7342F}"/>
            </a:ext>
          </a:extLst>
        </p:cNvPr>
        <p:cNvGrpSpPr/>
        <p:nvPr/>
      </p:nvGrpSpPr>
      <p:grpSpPr>
        <a:xfrm>
          <a:off x="0" y="0"/>
          <a:ext cx="0" cy="0"/>
          <a:chOff x="0" y="0"/>
          <a:chExt cx="0" cy="0"/>
        </a:xfrm>
      </p:grpSpPr>
      <p:sp>
        <p:nvSpPr>
          <p:cNvPr id="1437" name="Google Shape;1437;p52">
            <a:extLst>
              <a:ext uri="{FF2B5EF4-FFF2-40B4-BE49-F238E27FC236}">
                <a16:creationId xmlns:a16="http://schemas.microsoft.com/office/drawing/2014/main" id="{5D41AC11-1F97-6CE8-E2E7-52E229E03DCE}"/>
              </a:ext>
            </a:extLst>
          </p:cNvPr>
          <p:cNvSpPr/>
          <p:nvPr/>
        </p:nvSpPr>
        <p:spPr>
          <a:xfrm>
            <a:off x="-798098" y="-864200"/>
            <a:ext cx="4213200" cy="4213200"/>
          </a:xfrm>
          <a:prstGeom prst="ellipse">
            <a:avLst/>
          </a:prstGeom>
          <a:no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a:extLst>
              <a:ext uri="{FF2B5EF4-FFF2-40B4-BE49-F238E27FC236}">
                <a16:creationId xmlns:a16="http://schemas.microsoft.com/office/drawing/2014/main" id="{6E4B60F2-B056-29EB-911D-35504BF1B662}"/>
              </a:ext>
            </a:extLst>
          </p:cNvPr>
          <p:cNvSpPr/>
          <p:nvPr/>
        </p:nvSpPr>
        <p:spPr>
          <a:xfrm>
            <a:off x="-691702" y="-182462"/>
            <a:ext cx="2166300" cy="2166300"/>
          </a:xfrm>
          <a:prstGeom prst="ellipse">
            <a:avLst/>
          </a:prstGeom>
          <a:no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52">
            <a:extLst>
              <a:ext uri="{FF2B5EF4-FFF2-40B4-BE49-F238E27FC236}">
                <a16:creationId xmlns:a16="http://schemas.microsoft.com/office/drawing/2014/main" id="{AB8BA329-F5AE-C898-1906-B6108741FC61}"/>
              </a:ext>
            </a:extLst>
          </p:cNvPr>
          <p:cNvGrpSpPr/>
          <p:nvPr/>
        </p:nvGrpSpPr>
        <p:grpSpPr>
          <a:xfrm>
            <a:off x="720673" y="1179132"/>
            <a:ext cx="994546" cy="640094"/>
            <a:chOff x="2454249" y="2445506"/>
            <a:chExt cx="994546" cy="640094"/>
          </a:xfrm>
        </p:grpSpPr>
        <p:sp>
          <p:nvSpPr>
            <p:cNvPr id="1443" name="Google Shape;1443;p52">
              <a:extLst>
                <a:ext uri="{FF2B5EF4-FFF2-40B4-BE49-F238E27FC236}">
                  <a16:creationId xmlns:a16="http://schemas.microsoft.com/office/drawing/2014/main" id="{23F439F6-E5CC-0D96-0601-8C34250C4792}"/>
                </a:ext>
              </a:extLst>
            </p:cNvPr>
            <p:cNvSpPr/>
            <p:nvPr/>
          </p:nvSpPr>
          <p:spPr>
            <a:xfrm>
              <a:off x="2647176" y="2459549"/>
              <a:ext cx="212578" cy="208607"/>
            </a:xfrm>
            <a:custGeom>
              <a:avLst/>
              <a:gdLst/>
              <a:ahLst/>
              <a:cxnLst/>
              <a:rect l="l" t="t" r="r" b="b"/>
              <a:pathLst>
                <a:path w="4619" h="4531" extrusionOk="0">
                  <a:moveTo>
                    <a:pt x="4618" y="0"/>
                  </a:moveTo>
                  <a:lnTo>
                    <a:pt x="4618" y="0"/>
                  </a:lnTo>
                  <a:cubicBezTo>
                    <a:pt x="2422" y="653"/>
                    <a:pt x="703" y="2360"/>
                    <a:pt x="0" y="4531"/>
                  </a:cubicBezTo>
                  <a:cubicBezTo>
                    <a:pt x="1870" y="3389"/>
                    <a:pt x="3438" y="1845"/>
                    <a:pt x="4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52">
              <a:extLst>
                <a:ext uri="{FF2B5EF4-FFF2-40B4-BE49-F238E27FC236}">
                  <a16:creationId xmlns:a16="http://schemas.microsoft.com/office/drawing/2014/main" id="{512ACC30-DFCC-2210-E466-B5AE1F7D53B7}"/>
                </a:ext>
              </a:extLst>
            </p:cNvPr>
            <p:cNvGrpSpPr/>
            <p:nvPr/>
          </p:nvGrpSpPr>
          <p:grpSpPr>
            <a:xfrm>
              <a:off x="2454249" y="2445506"/>
              <a:ext cx="994546" cy="640094"/>
              <a:chOff x="2454249" y="2445506"/>
              <a:chExt cx="994546" cy="640094"/>
            </a:xfrm>
          </p:grpSpPr>
          <p:sp>
            <p:nvSpPr>
              <p:cNvPr id="1445" name="Google Shape;1445;p52">
                <a:extLst>
                  <a:ext uri="{FF2B5EF4-FFF2-40B4-BE49-F238E27FC236}">
                    <a16:creationId xmlns:a16="http://schemas.microsoft.com/office/drawing/2014/main" id="{FCEADB58-A716-F9D5-EEB4-1DA1FAC77269}"/>
                  </a:ext>
                </a:extLst>
              </p:cNvPr>
              <p:cNvSpPr/>
              <p:nvPr/>
            </p:nvSpPr>
            <p:spPr>
              <a:xfrm>
                <a:off x="2454526" y="2445806"/>
                <a:ext cx="993994" cy="639496"/>
              </a:xfrm>
              <a:custGeom>
                <a:avLst/>
                <a:gdLst/>
                <a:ahLst/>
                <a:cxnLst/>
                <a:rect l="l" t="t" r="r" b="b"/>
                <a:pathLst>
                  <a:path w="21598" h="13890" extrusionOk="0">
                    <a:moveTo>
                      <a:pt x="10810" y="0"/>
                    </a:moveTo>
                    <a:cubicBezTo>
                      <a:pt x="10264" y="0"/>
                      <a:pt x="9715" y="65"/>
                      <a:pt x="9174" y="198"/>
                    </a:cubicBezTo>
                    <a:cubicBezTo>
                      <a:pt x="8910" y="261"/>
                      <a:pt x="8659" y="336"/>
                      <a:pt x="8408" y="424"/>
                    </a:cubicBezTo>
                    <a:lnTo>
                      <a:pt x="8371" y="436"/>
                    </a:lnTo>
                    <a:cubicBezTo>
                      <a:pt x="8107" y="537"/>
                      <a:pt x="7856" y="650"/>
                      <a:pt x="7605" y="775"/>
                    </a:cubicBezTo>
                    <a:lnTo>
                      <a:pt x="7580" y="800"/>
                    </a:lnTo>
                    <a:cubicBezTo>
                      <a:pt x="7216" y="989"/>
                      <a:pt x="6865" y="1215"/>
                      <a:pt x="6539" y="1466"/>
                    </a:cubicBezTo>
                    <a:lnTo>
                      <a:pt x="6514" y="1478"/>
                    </a:lnTo>
                    <a:cubicBezTo>
                      <a:pt x="6300" y="1654"/>
                      <a:pt x="6099" y="1829"/>
                      <a:pt x="5911" y="2018"/>
                    </a:cubicBezTo>
                    <a:lnTo>
                      <a:pt x="5899" y="2030"/>
                    </a:lnTo>
                    <a:cubicBezTo>
                      <a:pt x="5798" y="2131"/>
                      <a:pt x="5710" y="2218"/>
                      <a:pt x="5623" y="2319"/>
                    </a:cubicBezTo>
                    <a:cubicBezTo>
                      <a:pt x="3228" y="1116"/>
                      <a:pt x="1395" y="394"/>
                      <a:pt x="627" y="394"/>
                    </a:cubicBezTo>
                    <a:cubicBezTo>
                      <a:pt x="441" y="394"/>
                      <a:pt x="318" y="436"/>
                      <a:pt x="264" y="524"/>
                    </a:cubicBezTo>
                    <a:cubicBezTo>
                      <a:pt x="1" y="964"/>
                      <a:pt x="1620" y="2495"/>
                      <a:pt x="4318" y="4465"/>
                    </a:cubicBezTo>
                    <a:cubicBezTo>
                      <a:pt x="4318" y="4458"/>
                      <a:pt x="4321" y="4452"/>
                      <a:pt x="4324" y="4446"/>
                    </a:cubicBezTo>
                    <a:lnTo>
                      <a:pt x="4324" y="4446"/>
                    </a:lnTo>
                    <a:lnTo>
                      <a:pt x="4318" y="4465"/>
                    </a:lnTo>
                    <a:lnTo>
                      <a:pt x="4280" y="4565"/>
                    </a:lnTo>
                    <a:cubicBezTo>
                      <a:pt x="4255" y="4640"/>
                      <a:pt x="4230" y="4716"/>
                      <a:pt x="4205" y="4791"/>
                    </a:cubicBezTo>
                    <a:lnTo>
                      <a:pt x="4167" y="4891"/>
                    </a:lnTo>
                    <a:cubicBezTo>
                      <a:pt x="4142" y="4967"/>
                      <a:pt x="4117" y="5042"/>
                      <a:pt x="4104" y="5130"/>
                    </a:cubicBezTo>
                    <a:cubicBezTo>
                      <a:pt x="4092" y="5155"/>
                      <a:pt x="4079" y="5180"/>
                      <a:pt x="4079" y="5205"/>
                    </a:cubicBezTo>
                    <a:cubicBezTo>
                      <a:pt x="4054" y="5318"/>
                      <a:pt x="4029" y="5418"/>
                      <a:pt x="4004" y="5531"/>
                    </a:cubicBezTo>
                    <a:cubicBezTo>
                      <a:pt x="4004" y="5544"/>
                      <a:pt x="4004" y="5556"/>
                      <a:pt x="4004" y="5556"/>
                    </a:cubicBezTo>
                    <a:cubicBezTo>
                      <a:pt x="3979" y="5657"/>
                      <a:pt x="3966" y="5757"/>
                      <a:pt x="3941" y="5858"/>
                    </a:cubicBezTo>
                    <a:cubicBezTo>
                      <a:pt x="3941" y="5895"/>
                      <a:pt x="3941" y="5933"/>
                      <a:pt x="3929" y="5971"/>
                    </a:cubicBezTo>
                    <a:cubicBezTo>
                      <a:pt x="3916" y="6046"/>
                      <a:pt x="3916" y="6121"/>
                      <a:pt x="3903" y="6196"/>
                    </a:cubicBezTo>
                    <a:cubicBezTo>
                      <a:pt x="3903" y="6234"/>
                      <a:pt x="3891" y="6272"/>
                      <a:pt x="3891" y="6309"/>
                    </a:cubicBezTo>
                    <a:cubicBezTo>
                      <a:pt x="3891" y="6385"/>
                      <a:pt x="3878" y="6460"/>
                      <a:pt x="3878" y="6535"/>
                    </a:cubicBezTo>
                    <a:lnTo>
                      <a:pt x="3878" y="6661"/>
                    </a:lnTo>
                    <a:lnTo>
                      <a:pt x="3878" y="6887"/>
                    </a:lnTo>
                    <a:lnTo>
                      <a:pt x="3878" y="7000"/>
                    </a:lnTo>
                    <a:cubicBezTo>
                      <a:pt x="3878" y="7112"/>
                      <a:pt x="3878" y="7225"/>
                      <a:pt x="3891" y="7338"/>
                    </a:cubicBezTo>
                    <a:cubicBezTo>
                      <a:pt x="3891" y="7451"/>
                      <a:pt x="3903" y="7527"/>
                      <a:pt x="3903" y="7627"/>
                    </a:cubicBezTo>
                    <a:cubicBezTo>
                      <a:pt x="3941" y="7953"/>
                      <a:pt x="3991" y="8267"/>
                      <a:pt x="4067" y="8581"/>
                    </a:cubicBezTo>
                    <a:cubicBezTo>
                      <a:pt x="4117" y="8807"/>
                      <a:pt x="4180" y="9020"/>
                      <a:pt x="4255" y="9233"/>
                    </a:cubicBezTo>
                    <a:cubicBezTo>
                      <a:pt x="4318" y="9409"/>
                      <a:pt x="4393" y="9597"/>
                      <a:pt x="4468" y="9773"/>
                    </a:cubicBezTo>
                    <a:cubicBezTo>
                      <a:pt x="5183" y="11367"/>
                      <a:pt x="6463" y="12634"/>
                      <a:pt x="8070" y="13324"/>
                    </a:cubicBezTo>
                    <a:lnTo>
                      <a:pt x="8095" y="13337"/>
                    </a:lnTo>
                    <a:cubicBezTo>
                      <a:pt x="8195" y="13374"/>
                      <a:pt x="8283" y="13412"/>
                      <a:pt x="8371" y="13450"/>
                    </a:cubicBezTo>
                    <a:lnTo>
                      <a:pt x="8421" y="13462"/>
                    </a:lnTo>
                    <a:cubicBezTo>
                      <a:pt x="8509" y="13500"/>
                      <a:pt x="8609" y="13537"/>
                      <a:pt x="8710" y="13563"/>
                    </a:cubicBezTo>
                    <a:lnTo>
                      <a:pt x="8735" y="13563"/>
                    </a:lnTo>
                    <a:cubicBezTo>
                      <a:pt x="9287" y="13738"/>
                      <a:pt x="9852" y="13839"/>
                      <a:pt x="10429" y="13876"/>
                    </a:cubicBezTo>
                    <a:cubicBezTo>
                      <a:pt x="10549" y="13886"/>
                      <a:pt x="10668" y="13890"/>
                      <a:pt x="10788" y="13890"/>
                    </a:cubicBezTo>
                    <a:cubicBezTo>
                      <a:pt x="10982" y="13890"/>
                      <a:pt x="11176" y="13879"/>
                      <a:pt x="11370" y="13864"/>
                    </a:cubicBezTo>
                    <a:lnTo>
                      <a:pt x="11445" y="13864"/>
                    </a:lnTo>
                    <a:lnTo>
                      <a:pt x="11608" y="13851"/>
                    </a:lnTo>
                    <a:lnTo>
                      <a:pt x="11734" y="13839"/>
                    </a:lnTo>
                    <a:lnTo>
                      <a:pt x="11872" y="13801"/>
                    </a:lnTo>
                    <a:lnTo>
                      <a:pt x="12035" y="13776"/>
                    </a:lnTo>
                    <a:lnTo>
                      <a:pt x="12148" y="13751"/>
                    </a:lnTo>
                    <a:cubicBezTo>
                      <a:pt x="12236" y="13738"/>
                      <a:pt x="12336" y="13713"/>
                      <a:pt x="12424" y="13688"/>
                    </a:cubicBezTo>
                    <a:cubicBezTo>
                      <a:pt x="12524" y="13663"/>
                      <a:pt x="12612" y="13650"/>
                      <a:pt x="12700" y="13625"/>
                    </a:cubicBezTo>
                    <a:lnTo>
                      <a:pt x="12826" y="13588"/>
                    </a:lnTo>
                    <a:lnTo>
                      <a:pt x="12926" y="13550"/>
                    </a:lnTo>
                    <a:lnTo>
                      <a:pt x="12964" y="13537"/>
                    </a:lnTo>
                    <a:cubicBezTo>
                      <a:pt x="13064" y="13500"/>
                      <a:pt x="13152" y="13475"/>
                      <a:pt x="13252" y="13437"/>
                    </a:cubicBezTo>
                    <a:lnTo>
                      <a:pt x="13315" y="13412"/>
                    </a:lnTo>
                    <a:cubicBezTo>
                      <a:pt x="13428" y="13374"/>
                      <a:pt x="13553" y="13312"/>
                      <a:pt x="13679" y="13261"/>
                    </a:cubicBezTo>
                    <a:lnTo>
                      <a:pt x="13767" y="13211"/>
                    </a:lnTo>
                    <a:cubicBezTo>
                      <a:pt x="13855" y="13174"/>
                      <a:pt x="13955" y="13123"/>
                      <a:pt x="14055" y="13073"/>
                    </a:cubicBezTo>
                    <a:lnTo>
                      <a:pt x="14131" y="13036"/>
                    </a:lnTo>
                    <a:cubicBezTo>
                      <a:pt x="14244" y="12973"/>
                      <a:pt x="14357" y="12910"/>
                      <a:pt x="14457" y="12835"/>
                    </a:cubicBezTo>
                    <a:lnTo>
                      <a:pt x="14520" y="12797"/>
                    </a:lnTo>
                    <a:lnTo>
                      <a:pt x="14608" y="12747"/>
                    </a:lnTo>
                    <a:cubicBezTo>
                      <a:pt x="14670" y="12697"/>
                      <a:pt x="14733" y="12659"/>
                      <a:pt x="14796" y="12609"/>
                    </a:cubicBezTo>
                    <a:cubicBezTo>
                      <a:pt x="14821" y="12596"/>
                      <a:pt x="14846" y="12584"/>
                      <a:pt x="14871" y="12559"/>
                    </a:cubicBezTo>
                    <a:lnTo>
                      <a:pt x="14997" y="12471"/>
                    </a:lnTo>
                    <a:cubicBezTo>
                      <a:pt x="15059" y="12421"/>
                      <a:pt x="15110" y="12383"/>
                      <a:pt x="15172" y="12333"/>
                    </a:cubicBezTo>
                    <a:lnTo>
                      <a:pt x="15197" y="12308"/>
                    </a:lnTo>
                    <a:cubicBezTo>
                      <a:pt x="15298" y="12232"/>
                      <a:pt x="15386" y="12145"/>
                      <a:pt x="15473" y="12069"/>
                    </a:cubicBezTo>
                    <a:lnTo>
                      <a:pt x="15536" y="12019"/>
                    </a:lnTo>
                    <a:cubicBezTo>
                      <a:pt x="15586" y="11969"/>
                      <a:pt x="15637" y="11919"/>
                      <a:pt x="15674" y="11868"/>
                    </a:cubicBezTo>
                    <a:lnTo>
                      <a:pt x="15724" y="11831"/>
                    </a:lnTo>
                    <a:cubicBezTo>
                      <a:pt x="15812" y="11743"/>
                      <a:pt x="15888" y="11655"/>
                      <a:pt x="15975" y="11567"/>
                    </a:cubicBezTo>
                    <a:cubicBezTo>
                      <a:pt x="18370" y="12770"/>
                      <a:pt x="20203" y="13492"/>
                      <a:pt x="20964" y="13492"/>
                    </a:cubicBezTo>
                    <a:cubicBezTo>
                      <a:pt x="21149" y="13492"/>
                      <a:pt x="21270" y="13450"/>
                      <a:pt x="21321" y="13362"/>
                    </a:cubicBezTo>
                    <a:cubicBezTo>
                      <a:pt x="21597" y="12923"/>
                      <a:pt x="19979" y="11392"/>
                      <a:pt x="17281" y="9434"/>
                    </a:cubicBezTo>
                    <a:cubicBezTo>
                      <a:pt x="17306" y="9359"/>
                      <a:pt x="17343" y="9283"/>
                      <a:pt x="17368" y="9208"/>
                    </a:cubicBezTo>
                    <a:cubicBezTo>
                      <a:pt x="17657" y="8355"/>
                      <a:pt x="17782" y="7464"/>
                      <a:pt x="17732" y="6560"/>
                    </a:cubicBezTo>
                    <a:cubicBezTo>
                      <a:pt x="17720" y="6372"/>
                      <a:pt x="17707" y="6171"/>
                      <a:pt x="17682" y="5983"/>
                    </a:cubicBezTo>
                    <a:cubicBezTo>
                      <a:pt x="17644" y="5757"/>
                      <a:pt x="17607" y="5544"/>
                      <a:pt x="17557" y="5318"/>
                    </a:cubicBezTo>
                    <a:cubicBezTo>
                      <a:pt x="17469" y="5004"/>
                      <a:pt x="17381" y="4691"/>
                      <a:pt x="17255" y="4402"/>
                    </a:cubicBezTo>
                    <a:cubicBezTo>
                      <a:pt x="17255" y="4389"/>
                      <a:pt x="17243" y="4377"/>
                      <a:pt x="17243" y="4364"/>
                    </a:cubicBezTo>
                    <a:cubicBezTo>
                      <a:pt x="17230" y="4327"/>
                      <a:pt x="17205" y="4276"/>
                      <a:pt x="17193" y="4239"/>
                    </a:cubicBezTo>
                    <a:cubicBezTo>
                      <a:pt x="17180" y="4201"/>
                      <a:pt x="17168" y="4164"/>
                      <a:pt x="17142" y="4126"/>
                    </a:cubicBezTo>
                    <a:cubicBezTo>
                      <a:pt x="16753" y="3247"/>
                      <a:pt x="16176" y="2457"/>
                      <a:pt x="15461" y="1804"/>
                    </a:cubicBezTo>
                    <a:lnTo>
                      <a:pt x="15448" y="1792"/>
                    </a:lnTo>
                    <a:cubicBezTo>
                      <a:pt x="15323" y="1679"/>
                      <a:pt x="15197" y="1566"/>
                      <a:pt x="15059" y="1466"/>
                    </a:cubicBezTo>
                    <a:cubicBezTo>
                      <a:pt x="13831" y="505"/>
                      <a:pt x="12332" y="0"/>
                      <a:pt x="10810"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2">
                <a:extLst>
                  <a:ext uri="{FF2B5EF4-FFF2-40B4-BE49-F238E27FC236}">
                    <a16:creationId xmlns:a16="http://schemas.microsoft.com/office/drawing/2014/main" id="{28FF618C-17FB-7172-37E2-4E6600ED6E2A}"/>
                  </a:ext>
                </a:extLst>
              </p:cNvPr>
              <p:cNvSpPr/>
              <p:nvPr/>
            </p:nvSpPr>
            <p:spPr>
              <a:xfrm>
                <a:off x="2624072" y="2445506"/>
                <a:ext cx="655544" cy="639634"/>
              </a:xfrm>
              <a:custGeom>
                <a:avLst/>
                <a:gdLst/>
                <a:ahLst/>
                <a:cxnLst/>
                <a:rect l="l" t="t" r="r" b="b"/>
                <a:pathLst>
                  <a:path w="14244" h="13893" extrusionOk="0">
                    <a:moveTo>
                      <a:pt x="7110" y="1"/>
                    </a:moveTo>
                    <a:cubicBezTo>
                      <a:pt x="6572" y="1"/>
                      <a:pt x="6027" y="63"/>
                      <a:pt x="5484" y="193"/>
                    </a:cubicBezTo>
                    <a:cubicBezTo>
                      <a:pt x="2221" y="983"/>
                      <a:pt x="0" y="3995"/>
                      <a:pt x="188" y="7333"/>
                    </a:cubicBezTo>
                    <a:cubicBezTo>
                      <a:pt x="188" y="7433"/>
                      <a:pt x="201" y="7534"/>
                      <a:pt x="213" y="7634"/>
                    </a:cubicBezTo>
                    <a:cubicBezTo>
                      <a:pt x="239" y="7948"/>
                      <a:pt x="289" y="8274"/>
                      <a:pt x="364" y="8588"/>
                    </a:cubicBezTo>
                    <a:cubicBezTo>
                      <a:pt x="414" y="8801"/>
                      <a:pt x="477" y="9014"/>
                      <a:pt x="552" y="9228"/>
                    </a:cubicBezTo>
                    <a:cubicBezTo>
                      <a:pt x="615" y="9416"/>
                      <a:pt x="690" y="9592"/>
                      <a:pt x="766" y="9767"/>
                    </a:cubicBezTo>
                    <a:cubicBezTo>
                      <a:pt x="1903" y="12325"/>
                      <a:pt x="4413" y="13892"/>
                      <a:pt x="7103" y="13892"/>
                    </a:cubicBezTo>
                    <a:cubicBezTo>
                      <a:pt x="7647" y="13892"/>
                      <a:pt x="8198" y="13828"/>
                      <a:pt x="8747" y="13695"/>
                    </a:cubicBezTo>
                    <a:cubicBezTo>
                      <a:pt x="12009" y="12917"/>
                      <a:pt x="14243" y="9905"/>
                      <a:pt x="14055" y="6555"/>
                    </a:cubicBezTo>
                    <a:cubicBezTo>
                      <a:pt x="14042" y="6367"/>
                      <a:pt x="14017" y="6178"/>
                      <a:pt x="13992" y="5978"/>
                    </a:cubicBezTo>
                    <a:cubicBezTo>
                      <a:pt x="13967" y="5764"/>
                      <a:pt x="13917" y="5538"/>
                      <a:pt x="13867" y="5312"/>
                    </a:cubicBezTo>
                    <a:cubicBezTo>
                      <a:pt x="13791" y="4999"/>
                      <a:pt x="13691" y="4698"/>
                      <a:pt x="13578" y="4396"/>
                    </a:cubicBezTo>
                    <a:cubicBezTo>
                      <a:pt x="13540" y="4309"/>
                      <a:pt x="13503" y="4221"/>
                      <a:pt x="13465" y="4120"/>
                    </a:cubicBezTo>
                    <a:cubicBezTo>
                      <a:pt x="12325" y="1568"/>
                      <a:pt x="9807" y="1"/>
                      <a:pt x="7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2">
                <a:extLst>
                  <a:ext uri="{FF2B5EF4-FFF2-40B4-BE49-F238E27FC236}">
                    <a16:creationId xmlns:a16="http://schemas.microsoft.com/office/drawing/2014/main" id="{9F24B3C6-C024-F3E4-5922-BF6D2FD5F821}"/>
                  </a:ext>
                </a:extLst>
              </p:cNvPr>
              <p:cNvSpPr/>
              <p:nvPr/>
            </p:nvSpPr>
            <p:spPr>
              <a:xfrm>
                <a:off x="2765546" y="2489613"/>
                <a:ext cx="382355" cy="595113"/>
              </a:xfrm>
              <a:custGeom>
                <a:avLst/>
                <a:gdLst/>
                <a:ahLst/>
                <a:cxnLst/>
                <a:rect l="l" t="t" r="r" b="b"/>
                <a:pathLst>
                  <a:path w="8308" h="12926" extrusionOk="0">
                    <a:moveTo>
                      <a:pt x="7542" y="0"/>
                    </a:moveTo>
                    <a:cubicBezTo>
                      <a:pt x="6087" y="25"/>
                      <a:pt x="4681" y="477"/>
                      <a:pt x="3502" y="1318"/>
                    </a:cubicBezTo>
                    <a:cubicBezTo>
                      <a:pt x="1707" y="2598"/>
                      <a:pt x="553" y="4693"/>
                      <a:pt x="239" y="6889"/>
                    </a:cubicBezTo>
                    <a:cubicBezTo>
                      <a:pt x="1" y="8709"/>
                      <a:pt x="264" y="10554"/>
                      <a:pt x="992" y="12235"/>
                    </a:cubicBezTo>
                    <a:cubicBezTo>
                      <a:pt x="1820" y="12637"/>
                      <a:pt x="2724" y="12875"/>
                      <a:pt x="3652" y="12925"/>
                    </a:cubicBezTo>
                    <a:cubicBezTo>
                      <a:pt x="2523" y="11520"/>
                      <a:pt x="1544" y="9951"/>
                      <a:pt x="1268" y="8169"/>
                    </a:cubicBezTo>
                    <a:cubicBezTo>
                      <a:pt x="967" y="6011"/>
                      <a:pt x="1707" y="3852"/>
                      <a:pt x="3263" y="2347"/>
                    </a:cubicBezTo>
                    <a:cubicBezTo>
                      <a:pt x="4518" y="1162"/>
                      <a:pt x="6170" y="514"/>
                      <a:pt x="7892" y="514"/>
                    </a:cubicBezTo>
                    <a:cubicBezTo>
                      <a:pt x="8030" y="514"/>
                      <a:pt x="8169" y="519"/>
                      <a:pt x="8308" y="527"/>
                    </a:cubicBezTo>
                    <a:cubicBezTo>
                      <a:pt x="8057" y="326"/>
                      <a:pt x="7806" y="163"/>
                      <a:pt x="7542"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a:extLst>
                  <a:ext uri="{FF2B5EF4-FFF2-40B4-BE49-F238E27FC236}">
                    <a16:creationId xmlns:a16="http://schemas.microsoft.com/office/drawing/2014/main" id="{1E143130-C558-9086-E443-A36A1EDD3792}"/>
                  </a:ext>
                </a:extLst>
              </p:cNvPr>
              <p:cNvSpPr/>
              <p:nvPr/>
            </p:nvSpPr>
            <p:spPr>
              <a:xfrm>
                <a:off x="2795506" y="2512541"/>
                <a:ext cx="387648" cy="572738"/>
              </a:xfrm>
              <a:custGeom>
                <a:avLst/>
                <a:gdLst/>
                <a:ahLst/>
                <a:cxnLst/>
                <a:rect l="l" t="t" r="r" b="b"/>
                <a:pathLst>
                  <a:path w="8423" h="12440" extrusionOk="0">
                    <a:moveTo>
                      <a:pt x="7194" y="1"/>
                    </a:moveTo>
                    <a:cubicBezTo>
                      <a:pt x="3158" y="1"/>
                      <a:pt x="0" y="3609"/>
                      <a:pt x="617" y="7671"/>
                    </a:cubicBezTo>
                    <a:cubicBezTo>
                      <a:pt x="893" y="9441"/>
                      <a:pt x="1859" y="11022"/>
                      <a:pt x="3001" y="12427"/>
                    </a:cubicBezTo>
                    <a:cubicBezTo>
                      <a:pt x="3142" y="12435"/>
                      <a:pt x="3284" y="12439"/>
                      <a:pt x="3426" y="12439"/>
                    </a:cubicBezTo>
                    <a:cubicBezTo>
                      <a:pt x="3965" y="12439"/>
                      <a:pt x="4505" y="12381"/>
                      <a:pt x="5022" y="12252"/>
                    </a:cubicBezTo>
                    <a:cubicBezTo>
                      <a:pt x="5210" y="12201"/>
                      <a:pt x="5386" y="12151"/>
                      <a:pt x="5561" y="12088"/>
                    </a:cubicBezTo>
                    <a:cubicBezTo>
                      <a:pt x="4620" y="11386"/>
                      <a:pt x="3779" y="10558"/>
                      <a:pt x="3077" y="9616"/>
                    </a:cubicBezTo>
                    <a:cubicBezTo>
                      <a:pt x="1947" y="8048"/>
                      <a:pt x="1382" y="5940"/>
                      <a:pt x="2123" y="4158"/>
                    </a:cubicBezTo>
                    <a:cubicBezTo>
                      <a:pt x="2625" y="2928"/>
                      <a:pt x="3704" y="1987"/>
                      <a:pt x="4921" y="1435"/>
                    </a:cubicBezTo>
                    <a:cubicBezTo>
                      <a:pt x="6013" y="945"/>
                      <a:pt x="7218" y="757"/>
                      <a:pt x="8422" y="707"/>
                    </a:cubicBezTo>
                    <a:cubicBezTo>
                      <a:pt x="8184" y="456"/>
                      <a:pt x="7920" y="230"/>
                      <a:pt x="7657" y="17"/>
                    </a:cubicBezTo>
                    <a:cubicBezTo>
                      <a:pt x="7502" y="6"/>
                      <a:pt x="7347" y="1"/>
                      <a:pt x="7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2">
                <a:extLst>
                  <a:ext uri="{FF2B5EF4-FFF2-40B4-BE49-F238E27FC236}">
                    <a16:creationId xmlns:a16="http://schemas.microsoft.com/office/drawing/2014/main" id="{EDE424F8-F719-E42F-7139-828AA4800747}"/>
                  </a:ext>
                </a:extLst>
              </p:cNvPr>
              <p:cNvSpPr/>
              <p:nvPr/>
            </p:nvSpPr>
            <p:spPr>
              <a:xfrm>
                <a:off x="3011582" y="2620735"/>
                <a:ext cx="236832" cy="412564"/>
              </a:xfrm>
              <a:custGeom>
                <a:avLst/>
                <a:gdLst/>
                <a:ahLst/>
                <a:cxnLst/>
                <a:rect l="l" t="t" r="r" b="b"/>
                <a:pathLst>
                  <a:path w="5146" h="8961" extrusionOk="0">
                    <a:moveTo>
                      <a:pt x="4882" y="1"/>
                    </a:moveTo>
                    <a:cubicBezTo>
                      <a:pt x="4229" y="176"/>
                      <a:pt x="3577" y="427"/>
                      <a:pt x="2962" y="728"/>
                    </a:cubicBezTo>
                    <a:cubicBezTo>
                      <a:pt x="1883" y="1268"/>
                      <a:pt x="904" y="2121"/>
                      <a:pt x="440" y="3251"/>
                    </a:cubicBezTo>
                    <a:cubicBezTo>
                      <a:pt x="0" y="4380"/>
                      <a:pt x="51" y="5635"/>
                      <a:pt x="578" y="6739"/>
                    </a:cubicBezTo>
                    <a:cubicBezTo>
                      <a:pt x="1017" y="7630"/>
                      <a:pt x="1682" y="8396"/>
                      <a:pt x="2510" y="8960"/>
                    </a:cubicBezTo>
                    <a:cubicBezTo>
                      <a:pt x="3037" y="8609"/>
                      <a:pt x="3514" y="8182"/>
                      <a:pt x="3928" y="7718"/>
                    </a:cubicBezTo>
                    <a:cubicBezTo>
                      <a:pt x="3062" y="7254"/>
                      <a:pt x="2222" y="6739"/>
                      <a:pt x="1607" y="5986"/>
                    </a:cubicBezTo>
                    <a:cubicBezTo>
                      <a:pt x="916" y="5133"/>
                      <a:pt x="603" y="3903"/>
                      <a:pt x="1092" y="2924"/>
                    </a:cubicBezTo>
                    <a:cubicBezTo>
                      <a:pt x="1418" y="2272"/>
                      <a:pt x="2046" y="1820"/>
                      <a:pt x="2686" y="1481"/>
                    </a:cubicBezTo>
                    <a:cubicBezTo>
                      <a:pt x="3451" y="1067"/>
                      <a:pt x="4280" y="754"/>
                      <a:pt x="5145" y="565"/>
                    </a:cubicBezTo>
                    <a:cubicBezTo>
                      <a:pt x="5108" y="477"/>
                      <a:pt x="5083" y="402"/>
                      <a:pt x="5045" y="327"/>
                    </a:cubicBezTo>
                    <a:cubicBezTo>
                      <a:pt x="4995" y="214"/>
                      <a:pt x="4945" y="101"/>
                      <a:pt x="4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2">
                <a:extLst>
                  <a:ext uri="{FF2B5EF4-FFF2-40B4-BE49-F238E27FC236}">
                    <a16:creationId xmlns:a16="http://schemas.microsoft.com/office/drawing/2014/main" id="{1B7A481B-4B82-4279-D376-149143804A63}"/>
                  </a:ext>
                </a:extLst>
              </p:cNvPr>
              <p:cNvSpPr/>
              <p:nvPr/>
            </p:nvSpPr>
            <p:spPr>
              <a:xfrm>
                <a:off x="2627524" y="2544492"/>
                <a:ext cx="626642" cy="541108"/>
              </a:xfrm>
              <a:custGeom>
                <a:avLst/>
                <a:gdLst/>
                <a:ahLst/>
                <a:cxnLst/>
                <a:rect l="l" t="t" r="r" b="b"/>
                <a:pathLst>
                  <a:path w="13616" h="11753" extrusionOk="0">
                    <a:moveTo>
                      <a:pt x="2033" y="0"/>
                    </a:moveTo>
                    <a:lnTo>
                      <a:pt x="2033" y="0"/>
                    </a:lnTo>
                    <a:cubicBezTo>
                      <a:pt x="703" y="1393"/>
                      <a:pt x="0" y="3275"/>
                      <a:pt x="113" y="5195"/>
                    </a:cubicBezTo>
                    <a:cubicBezTo>
                      <a:pt x="113" y="5296"/>
                      <a:pt x="126" y="5396"/>
                      <a:pt x="138" y="5497"/>
                    </a:cubicBezTo>
                    <a:cubicBezTo>
                      <a:pt x="164" y="5810"/>
                      <a:pt x="214" y="6124"/>
                      <a:pt x="289" y="6438"/>
                    </a:cubicBezTo>
                    <a:cubicBezTo>
                      <a:pt x="339" y="6664"/>
                      <a:pt x="415" y="6877"/>
                      <a:pt x="490" y="7090"/>
                    </a:cubicBezTo>
                    <a:cubicBezTo>
                      <a:pt x="553" y="7278"/>
                      <a:pt x="615" y="7454"/>
                      <a:pt x="703" y="7630"/>
                    </a:cubicBezTo>
                    <a:cubicBezTo>
                      <a:pt x="1816" y="10146"/>
                      <a:pt x="4305" y="11753"/>
                      <a:pt x="7035" y="11753"/>
                    </a:cubicBezTo>
                    <a:cubicBezTo>
                      <a:pt x="7137" y="11753"/>
                      <a:pt x="7239" y="11750"/>
                      <a:pt x="7341" y="11746"/>
                    </a:cubicBezTo>
                    <a:cubicBezTo>
                      <a:pt x="10203" y="11620"/>
                      <a:pt x="12687" y="9763"/>
                      <a:pt x="13616" y="7065"/>
                    </a:cubicBezTo>
                    <a:lnTo>
                      <a:pt x="13616" y="7065"/>
                    </a:lnTo>
                    <a:cubicBezTo>
                      <a:pt x="12222" y="8515"/>
                      <a:pt x="10414" y="9200"/>
                      <a:pt x="8624" y="9200"/>
                    </a:cubicBezTo>
                    <a:cubicBezTo>
                      <a:pt x="6013" y="9200"/>
                      <a:pt x="3443" y="7742"/>
                      <a:pt x="2259" y="5070"/>
                    </a:cubicBezTo>
                    <a:cubicBezTo>
                      <a:pt x="2184" y="4894"/>
                      <a:pt x="2096" y="4719"/>
                      <a:pt x="2046" y="4530"/>
                    </a:cubicBezTo>
                    <a:cubicBezTo>
                      <a:pt x="1983" y="4342"/>
                      <a:pt x="1908" y="4104"/>
                      <a:pt x="1845" y="3878"/>
                    </a:cubicBezTo>
                    <a:cubicBezTo>
                      <a:pt x="1782" y="3577"/>
                      <a:pt x="1720" y="3263"/>
                      <a:pt x="1694" y="2937"/>
                    </a:cubicBezTo>
                    <a:cubicBezTo>
                      <a:pt x="1682" y="2836"/>
                      <a:pt x="1682" y="2748"/>
                      <a:pt x="1669" y="2648"/>
                    </a:cubicBezTo>
                    <a:cubicBezTo>
                      <a:pt x="1619" y="1744"/>
                      <a:pt x="1745" y="853"/>
                      <a:pt x="2033"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2">
                <a:extLst>
                  <a:ext uri="{FF2B5EF4-FFF2-40B4-BE49-F238E27FC236}">
                    <a16:creationId xmlns:a16="http://schemas.microsoft.com/office/drawing/2014/main" id="{CAF77F6B-8716-DAD7-128D-C728942EDE10}"/>
                  </a:ext>
                </a:extLst>
              </p:cNvPr>
              <p:cNvSpPr/>
              <p:nvPr/>
            </p:nvSpPr>
            <p:spPr>
              <a:xfrm>
                <a:off x="2454249" y="2463968"/>
                <a:ext cx="994546" cy="603400"/>
              </a:xfrm>
              <a:custGeom>
                <a:avLst/>
                <a:gdLst/>
                <a:ahLst/>
                <a:cxnLst/>
                <a:rect l="l" t="t" r="r" b="b"/>
                <a:pathLst>
                  <a:path w="21610" h="13106" extrusionOk="0">
                    <a:moveTo>
                      <a:pt x="638" y="0"/>
                    </a:moveTo>
                    <a:cubicBezTo>
                      <a:pt x="453" y="0"/>
                      <a:pt x="331" y="42"/>
                      <a:pt x="277" y="130"/>
                    </a:cubicBezTo>
                    <a:cubicBezTo>
                      <a:pt x="1" y="570"/>
                      <a:pt x="1632" y="2101"/>
                      <a:pt x="4330" y="4058"/>
                    </a:cubicBezTo>
                    <a:cubicBezTo>
                      <a:pt x="4368" y="3970"/>
                      <a:pt x="4405" y="3882"/>
                      <a:pt x="4443" y="3795"/>
                    </a:cubicBezTo>
                    <a:cubicBezTo>
                      <a:pt x="3100" y="2728"/>
                      <a:pt x="2360" y="1937"/>
                      <a:pt x="2536" y="1661"/>
                    </a:cubicBezTo>
                    <a:cubicBezTo>
                      <a:pt x="2576" y="1592"/>
                      <a:pt x="2671" y="1560"/>
                      <a:pt x="2814" y="1560"/>
                    </a:cubicBezTo>
                    <a:cubicBezTo>
                      <a:pt x="3244" y="1560"/>
                      <a:pt x="4112" y="1858"/>
                      <a:pt x="5271" y="2377"/>
                    </a:cubicBezTo>
                    <a:cubicBezTo>
                      <a:pt x="7354" y="3355"/>
                      <a:pt x="9387" y="4447"/>
                      <a:pt x="11345" y="5664"/>
                    </a:cubicBezTo>
                    <a:cubicBezTo>
                      <a:pt x="13328" y="6857"/>
                      <a:pt x="15235" y="8162"/>
                      <a:pt x="17067" y="9580"/>
                    </a:cubicBezTo>
                    <a:cubicBezTo>
                      <a:pt x="18385" y="10634"/>
                      <a:pt x="19113" y="11412"/>
                      <a:pt x="18950" y="11675"/>
                    </a:cubicBezTo>
                    <a:cubicBezTo>
                      <a:pt x="18906" y="11744"/>
                      <a:pt x="18809" y="11777"/>
                      <a:pt x="18663" y="11777"/>
                    </a:cubicBezTo>
                    <a:cubicBezTo>
                      <a:pt x="18224" y="11777"/>
                      <a:pt x="17346" y="11476"/>
                      <a:pt x="16176" y="10947"/>
                    </a:cubicBezTo>
                    <a:cubicBezTo>
                      <a:pt x="16113" y="11035"/>
                      <a:pt x="16051" y="11111"/>
                      <a:pt x="15988" y="11173"/>
                    </a:cubicBezTo>
                    <a:cubicBezTo>
                      <a:pt x="18389" y="12389"/>
                      <a:pt x="20226" y="13106"/>
                      <a:pt x="20983" y="13106"/>
                    </a:cubicBezTo>
                    <a:cubicBezTo>
                      <a:pt x="21164" y="13106"/>
                      <a:pt x="21283" y="13065"/>
                      <a:pt x="21334" y="12980"/>
                    </a:cubicBezTo>
                    <a:cubicBezTo>
                      <a:pt x="21610" y="12529"/>
                      <a:pt x="19979" y="10998"/>
                      <a:pt x="17293" y="9040"/>
                    </a:cubicBezTo>
                    <a:cubicBezTo>
                      <a:pt x="15712" y="7886"/>
                      <a:pt x="13754" y="6580"/>
                      <a:pt x="11596" y="5275"/>
                    </a:cubicBezTo>
                    <a:cubicBezTo>
                      <a:pt x="9437" y="3970"/>
                      <a:pt x="7379" y="2816"/>
                      <a:pt x="5635" y="1925"/>
                    </a:cubicBezTo>
                    <a:cubicBezTo>
                      <a:pt x="3230" y="722"/>
                      <a:pt x="1403" y="0"/>
                      <a:pt x="6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2" name="Google Shape;1452;p52">
            <a:extLst>
              <a:ext uri="{FF2B5EF4-FFF2-40B4-BE49-F238E27FC236}">
                <a16:creationId xmlns:a16="http://schemas.microsoft.com/office/drawing/2014/main" id="{9182B1CE-C5D8-61EA-5F41-549712003786}"/>
              </a:ext>
            </a:extLst>
          </p:cNvPr>
          <p:cNvGrpSpPr/>
          <p:nvPr/>
        </p:nvGrpSpPr>
        <p:grpSpPr>
          <a:xfrm>
            <a:off x="1310407" y="2319139"/>
            <a:ext cx="457197" cy="505226"/>
            <a:chOff x="645807" y="4218801"/>
            <a:chExt cx="457197" cy="505226"/>
          </a:xfrm>
        </p:grpSpPr>
        <p:sp>
          <p:nvSpPr>
            <p:cNvPr id="1453" name="Google Shape;1453;p52">
              <a:extLst>
                <a:ext uri="{FF2B5EF4-FFF2-40B4-BE49-F238E27FC236}">
                  <a16:creationId xmlns:a16="http://schemas.microsoft.com/office/drawing/2014/main" id="{AFBB7C37-B4AF-6EE0-2051-FDD2C7900FB8}"/>
                </a:ext>
              </a:extLst>
            </p:cNvPr>
            <p:cNvSpPr/>
            <p:nvPr/>
          </p:nvSpPr>
          <p:spPr>
            <a:xfrm rot="-5400000">
              <a:off x="640457" y="4226309"/>
              <a:ext cx="467897" cy="456468"/>
            </a:xfrm>
            <a:custGeom>
              <a:avLst/>
              <a:gdLst/>
              <a:ahLst/>
              <a:cxnLst/>
              <a:rect l="l" t="t" r="r" b="b"/>
              <a:pathLst>
                <a:path w="10065" h="10024" extrusionOk="0">
                  <a:moveTo>
                    <a:pt x="5008" y="1"/>
                  </a:moveTo>
                  <a:cubicBezTo>
                    <a:pt x="4430" y="1"/>
                    <a:pt x="3866" y="88"/>
                    <a:pt x="3326" y="277"/>
                  </a:cubicBezTo>
                  <a:cubicBezTo>
                    <a:pt x="2824" y="452"/>
                    <a:pt x="2347" y="716"/>
                    <a:pt x="1933" y="1042"/>
                  </a:cubicBezTo>
                  <a:cubicBezTo>
                    <a:pt x="1858" y="1092"/>
                    <a:pt x="1795" y="1155"/>
                    <a:pt x="1732" y="1205"/>
                  </a:cubicBezTo>
                  <a:cubicBezTo>
                    <a:pt x="753" y="2046"/>
                    <a:pt x="139" y="3226"/>
                    <a:pt x="13" y="4506"/>
                  </a:cubicBezTo>
                  <a:lnTo>
                    <a:pt x="13" y="4556"/>
                  </a:lnTo>
                  <a:cubicBezTo>
                    <a:pt x="1" y="4631"/>
                    <a:pt x="1" y="4694"/>
                    <a:pt x="1" y="4769"/>
                  </a:cubicBezTo>
                  <a:lnTo>
                    <a:pt x="1" y="5008"/>
                  </a:lnTo>
                  <a:cubicBezTo>
                    <a:pt x="1" y="5095"/>
                    <a:pt x="1" y="5196"/>
                    <a:pt x="1" y="5284"/>
                  </a:cubicBezTo>
                  <a:cubicBezTo>
                    <a:pt x="1" y="5296"/>
                    <a:pt x="1" y="5296"/>
                    <a:pt x="1" y="5309"/>
                  </a:cubicBezTo>
                  <a:lnTo>
                    <a:pt x="1" y="5397"/>
                  </a:lnTo>
                  <a:cubicBezTo>
                    <a:pt x="1" y="5434"/>
                    <a:pt x="13" y="5497"/>
                    <a:pt x="13" y="5560"/>
                  </a:cubicBezTo>
                  <a:lnTo>
                    <a:pt x="13" y="5622"/>
                  </a:lnTo>
                  <a:cubicBezTo>
                    <a:pt x="13" y="5648"/>
                    <a:pt x="26" y="5685"/>
                    <a:pt x="26" y="5710"/>
                  </a:cubicBezTo>
                  <a:cubicBezTo>
                    <a:pt x="38" y="5798"/>
                    <a:pt x="51" y="5886"/>
                    <a:pt x="76" y="5961"/>
                  </a:cubicBezTo>
                  <a:cubicBezTo>
                    <a:pt x="76" y="5986"/>
                    <a:pt x="76" y="5999"/>
                    <a:pt x="76" y="6011"/>
                  </a:cubicBezTo>
                  <a:cubicBezTo>
                    <a:pt x="101" y="6099"/>
                    <a:pt x="126" y="6200"/>
                    <a:pt x="151" y="6300"/>
                  </a:cubicBezTo>
                  <a:cubicBezTo>
                    <a:pt x="151" y="6325"/>
                    <a:pt x="164" y="6350"/>
                    <a:pt x="164" y="6375"/>
                  </a:cubicBezTo>
                  <a:cubicBezTo>
                    <a:pt x="189" y="6438"/>
                    <a:pt x="214" y="6513"/>
                    <a:pt x="226" y="6576"/>
                  </a:cubicBezTo>
                  <a:lnTo>
                    <a:pt x="264" y="6664"/>
                  </a:lnTo>
                  <a:cubicBezTo>
                    <a:pt x="289" y="6739"/>
                    <a:pt x="314" y="6815"/>
                    <a:pt x="339" y="6890"/>
                  </a:cubicBezTo>
                  <a:cubicBezTo>
                    <a:pt x="352" y="6902"/>
                    <a:pt x="352" y="6928"/>
                    <a:pt x="364" y="6940"/>
                  </a:cubicBezTo>
                  <a:cubicBezTo>
                    <a:pt x="402" y="7028"/>
                    <a:pt x="440" y="7116"/>
                    <a:pt x="490" y="7204"/>
                  </a:cubicBezTo>
                  <a:lnTo>
                    <a:pt x="515" y="7254"/>
                  </a:lnTo>
                  <a:cubicBezTo>
                    <a:pt x="553" y="7329"/>
                    <a:pt x="578" y="7392"/>
                    <a:pt x="615" y="7467"/>
                  </a:cubicBezTo>
                  <a:lnTo>
                    <a:pt x="666" y="7542"/>
                  </a:lnTo>
                  <a:cubicBezTo>
                    <a:pt x="703" y="7605"/>
                    <a:pt x="741" y="7668"/>
                    <a:pt x="779" y="7731"/>
                  </a:cubicBezTo>
                  <a:lnTo>
                    <a:pt x="816" y="7781"/>
                  </a:lnTo>
                  <a:cubicBezTo>
                    <a:pt x="866" y="7869"/>
                    <a:pt x="929" y="7944"/>
                    <a:pt x="979" y="8019"/>
                  </a:cubicBezTo>
                  <a:cubicBezTo>
                    <a:pt x="979" y="8032"/>
                    <a:pt x="1004" y="8044"/>
                    <a:pt x="1004" y="8044"/>
                  </a:cubicBezTo>
                  <a:cubicBezTo>
                    <a:pt x="1055" y="8120"/>
                    <a:pt x="1105" y="8182"/>
                    <a:pt x="1168" y="8245"/>
                  </a:cubicBezTo>
                  <a:lnTo>
                    <a:pt x="1218" y="8308"/>
                  </a:lnTo>
                  <a:cubicBezTo>
                    <a:pt x="1255" y="8358"/>
                    <a:pt x="1318" y="8421"/>
                    <a:pt x="1368" y="8471"/>
                  </a:cubicBezTo>
                  <a:lnTo>
                    <a:pt x="1419" y="8521"/>
                  </a:lnTo>
                  <a:cubicBezTo>
                    <a:pt x="1557" y="8659"/>
                    <a:pt x="1695" y="8797"/>
                    <a:pt x="1845" y="8910"/>
                  </a:cubicBezTo>
                  <a:lnTo>
                    <a:pt x="1895" y="8960"/>
                  </a:lnTo>
                  <a:cubicBezTo>
                    <a:pt x="1958" y="8998"/>
                    <a:pt x="2021" y="9048"/>
                    <a:pt x="2084" y="9098"/>
                  </a:cubicBezTo>
                  <a:lnTo>
                    <a:pt x="2146" y="9136"/>
                  </a:lnTo>
                  <a:cubicBezTo>
                    <a:pt x="2993" y="9723"/>
                    <a:pt x="3988" y="10024"/>
                    <a:pt x="4993" y="10024"/>
                  </a:cubicBezTo>
                  <a:cubicBezTo>
                    <a:pt x="5686" y="10024"/>
                    <a:pt x="6384" y="9880"/>
                    <a:pt x="7040" y="9588"/>
                  </a:cubicBezTo>
                  <a:lnTo>
                    <a:pt x="7053" y="9588"/>
                  </a:lnTo>
                  <a:cubicBezTo>
                    <a:pt x="7417" y="9425"/>
                    <a:pt x="7768" y="9211"/>
                    <a:pt x="8082" y="8960"/>
                  </a:cubicBezTo>
                  <a:cubicBezTo>
                    <a:pt x="8697" y="8484"/>
                    <a:pt x="9199" y="7856"/>
                    <a:pt x="9538" y="7153"/>
                  </a:cubicBezTo>
                  <a:cubicBezTo>
                    <a:pt x="9575" y="7078"/>
                    <a:pt x="9613" y="6990"/>
                    <a:pt x="9651" y="6902"/>
                  </a:cubicBezTo>
                  <a:cubicBezTo>
                    <a:pt x="9651" y="6890"/>
                    <a:pt x="9663" y="6865"/>
                    <a:pt x="9663" y="6852"/>
                  </a:cubicBezTo>
                  <a:cubicBezTo>
                    <a:pt x="9688" y="6789"/>
                    <a:pt x="9713" y="6714"/>
                    <a:pt x="9738" y="6639"/>
                  </a:cubicBezTo>
                  <a:cubicBezTo>
                    <a:pt x="9738" y="6626"/>
                    <a:pt x="9764" y="6601"/>
                    <a:pt x="9764" y="6576"/>
                  </a:cubicBezTo>
                  <a:cubicBezTo>
                    <a:pt x="9789" y="6513"/>
                    <a:pt x="9814" y="6438"/>
                    <a:pt x="9826" y="6363"/>
                  </a:cubicBezTo>
                  <a:lnTo>
                    <a:pt x="9851" y="6313"/>
                  </a:lnTo>
                  <a:cubicBezTo>
                    <a:pt x="10065" y="5459"/>
                    <a:pt x="10065" y="4568"/>
                    <a:pt x="9851" y="3715"/>
                  </a:cubicBezTo>
                  <a:cubicBezTo>
                    <a:pt x="9839" y="3715"/>
                    <a:pt x="9839" y="3702"/>
                    <a:pt x="9839" y="3677"/>
                  </a:cubicBezTo>
                  <a:cubicBezTo>
                    <a:pt x="9814" y="3615"/>
                    <a:pt x="9789" y="3539"/>
                    <a:pt x="9776" y="3477"/>
                  </a:cubicBezTo>
                  <a:lnTo>
                    <a:pt x="9751" y="3414"/>
                  </a:lnTo>
                  <a:cubicBezTo>
                    <a:pt x="9738" y="3351"/>
                    <a:pt x="9713" y="3288"/>
                    <a:pt x="9688" y="3226"/>
                  </a:cubicBezTo>
                  <a:lnTo>
                    <a:pt x="9663" y="3175"/>
                  </a:lnTo>
                  <a:cubicBezTo>
                    <a:pt x="9638" y="3113"/>
                    <a:pt x="9613" y="3050"/>
                    <a:pt x="9588" y="2987"/>
                  </a:cubicBezTo>
                  <a:cubicBezTo>
                    <a:pt x="9575" y="2975"/>
                    <a:pt x="9575" y="2950"/>
                    <a:pt x="9563" y="2924"/>
                  </a:cubicBezTo>
                  <a:cubicBezTo>
                    <a:pt x="9538" y="2874"/>
                    <a:pt x="9513" y="2811"/>
                    <a:pt x="9475" y="2749"/>
                  </a:cubicBezTo>
                  <a:cubicBezTo>
                    <a:pt x="9462" y="2736"/>
                    <a:pt x="9462" y="2724"/>
                    <a:pt x="9450" y="2699"/>
                  </a:cubicBezTo>
                  <a:cubicBezTo>
                    <a:pt x="9412" y="2636"/>
                    <a:pt x="9387" y="2586"/>
                    <a:pt x="9349" y="2523"/>
                  </a:cubicBezTo>
                  <a:lnTo>
                    <a:pt x="9324" y="2473"/>
                  </a:lnTo>
                  <a:cubicBezTo>
                    <a:pt x="9287" y="2422"/>
                    <a:pt x="9262" y="2360"/>
                    <a:pt x="9224" y="2297"/>
                  </a:cubicBezTo>
                  <a:lnTo>
                    <a:pt x="9199" y="2259"/>
                  </a:lnTo>
                  <a:cubicBezTo>
                    <a:pt x="9174" y="2222"/>
                    <a:pt x="9149" y="2184"/>
                    <a:pt x="9124" y="2159"/>
                  </a:cubicBezTo>
                  <a:lnTo>
                    <a:pt x="9098" y="2096"/>
                  </a:lnTo>
                  <a:lnTo>
                    <a:pt x="9086" y="2084"/>
                  </a:lnTo>
                  <a:lnTo>
                    <a:pt x="9061" y="2059"/>
                  </a:lnTo>
                  <a:lnTo>
                    <a:pt x="8960" y="1908"/>
                  </a:lnTo>
                  <a:lnTo>
                    <a:pt x="8910" y="1858"/>
                  </a:lnTo>
                  <a:cubicBezTo>
                    <a:pt x="8797" y="1707"/>
                    <a:pt x="8659" y="1569"/>
                    <a:pt x="8521" y="1431"/>
                  </a:cubicBezTo>
                  <a:lnTo>
                    <a:pt x="8471" y="1381"/>
                  </a:lnTo>
                  <a:lnTo>
                    <a:pt x="8308" y="1218"/>
                  </a:lnTo>
                  <a:lnTo>
                    <a:pt x="8245" y="1168"/>
                  </a:lnTo>
                  <a:cubicBezTo>
                    <a:pt x="8182" y="1117"/>
                    <a:pt x="8120" y="1067"/>
                    <a:pt x="8044" y="1017"/>
                  </a:cubicBezTo>
                  <a:lnTo>
                    <a:pt x="8019" y="992"/>
                  </a:lnTo>
                  <a:cubicBezTo>
                    <a:pt x="7944" y="942"/>
                    <a:pt x="7869" y="879"/>
                    <a:pt x="7781" y="829"/>
                  </a:cubicBezTo>
                  <a:lnTo>
                    <a:pt x="7731" y="791"/>
                  </a:lnTo>
                  <a:cubicBezTo>
                    <a:pt x="7668" y="753"/>
                    <a:pt x="7605" y="716"/>
                    <a:pt x="7542" y="678"/>
                  </a:cubicBezTo>
                  <a:lnTo>
                    <a:pt x="7467" y="628"/>
                  </a:lnTo>
                  <a:cubicBezTo>
                    <a:pt x="7392" y="590"/>
                    <a:pt x="7329" y="553"/>
                    <a:pt x="7266" y="528"/>
                  </a:cubicBezTo>
                  <a:lnTo>
                    <a:pt x="7204" y="490"/>
                  </a:lnTo>
                  <a:cubicBezTo>
                    <a:pt x="7116" y="452"/>
                    <a:pt x="7028" y="415"/>
                    <a:pt x="6940" y="377"/>
                  </a:cubicBezTo>
                  <a:lnTo>
                    <a:pt x="6890" y="352"/>
                  </a:lnTo>
                  <a:cubicBezTo>
                    <a:pt x="6815" y="327"/>
                    <a:pt x="6739" y="302"/>
                    <a:pt x="6664" y="277"/>
                  </a:cubicBezTo>
                  <a:lnTo>
                    <a:pt x="6576" y="239"/>
                  </a:lnTo>
                  <a:cubicBezTo>
                    <a:pt x="6513" y="214"/>
                    <a:pt x="6438" y="201"/>
                    <a:pt x="6375" y="176"/>
                  </a:cubicBezTo>
                  <a:lnTo>
                    <a:pt x="6300" y="151"/>
                  </a:lnTo>
                  <a:cubicBezTo>
                    <a:pt x="6200" y="126"/>
                    <a:pt x="6099" y="113"/>
                    <a:pt x="6011" y="88"/>
                  </a:cubicBezTo>
                  <a:lnTo>
                    <a:pt x="5961" y="88"/>
                  </a:lnTo>
                  <a:cubicBezTo>
                    <a:pt x="5886" y="76"/>
                    <a:pt x="5798" y="51"/>
                    <a:pt x="5710" y="51"/>
                  </a:cubicBezTo>
                  <a:lnTo>
                    <a:pt x="5622" y="38"/>
                  </a:lnTo>
                  <a:lnTo>
                    <a:pt x="5409" y="13"/>
                  </a:lnTo>
                  <a:lnTo>
                    <a:pt x="5309" y="13"/>
                  </a:lnTo>
                  <a:cubicBezTo>
                    <a:pt x="5208" y="13"/>
                    <a:pt x="5108" y="1"/>
                    <a:pt x="5008" y="1"/>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52">
              <a:extLst>
                <a:ext uri="{FF2B5EF4-FFF2-40B4-BE49-F238E27FC236}">
                  <a16:creationId xmlns:a16="http://schemas.microsoft.com/office/drawing/2014/main" id="{FD9BDC04-2A19-27AD-063E-163250DF3103}"/>
                </a:ext>
              </a:extLst>
            </p:cNvPr>
            <p:cNvGrpSpPr/>
            <p:nvPr/>
          </p:nvGrpSpPr>
          <p:grpSpPr>
            <a:xfrm rot="-5400000">
              <a:off x="621792" y="4242816"/>
              <a:ext cx="505226" cy="457197"/>
              <a:chOff x="4923384" y="2320726"/>
              <a:chExt cx="505226" cy="457197"/>
            </a:xfrm>
          </p:grpSpPr>
          <p:sp>
            <p:nvSpPr>
              <p:cNvPr id="1455" name="Google Shape;1455;p52">
                <a:extLst>
                  <a:ext uri="{FF2B5EF4-FFF2-40B4-BE49-F238E27FC236}">
                    <a16:creationId xmlns:a16="http://schemas.microsoft.com/office/drawing/2014/main" id="{1BEB39BB-9213-CCA0-2F0D-EDD4BD212D5A}"/>
                  </a:ext>
                </a:extLst>
              </p:cNvPr>
              <p:cNvSpPr/>
              <p:nvPr/>
            </p:nvSpPr>
            <p:spPr>
              <a:xfrm>
                <a:off x="4961876" y="2320726"/>
                <a:ext cx="466735" cy="457197"/>
              </a:xfrm>
              <a:custGeom>
                <a:avLst/>
                <a:gdLst/>
                <a:ahLst/>
                <a:cxnLst/>
                <a:rect l="l" t="t" r="r" b="b"/>
                <a:pathLst>
                  <a:path w="10040" h="10040" extrusionOk="0">
                    <a:moveTo>
                      <a:pt x="5020" y="0"/>
                    </a:moveTo>
                    <a:cubicBezTo>
                      <a:pt x="2247" y="0"/>
                      <a:pt x="1" y="2246"/>
                      <a:pt x="1" y="5020"/>
                    </a:cubicBezTo>
                    <a:cubicBezTo>
                      <a:pt x="1" y="7793"/>
                      <a:pt x="2247" y="10039"/>
                      <a:pt x="5020" y="10039"/>
                    </a:cubicBezTo>
                    <a:cubicBezTo>
                      <a:pt x="7794" y="10039"/>
                      <a:pt x="10040" y="7793"/>
                      <a:pt x="10040" y="5020"/>
                    </a:cubicBezTo>
                    <a:cubicBezTo>
                      <a:pt x="10040" y="2246"/>
                      <a:pt x="7794" y="0"/>
                      <a:pt x="5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a:extLst>
                  <a:ext uri="{FF2B5EF4-FFF2-40B4-BE49-F238E27FC236}">
                    <a16:creationId xmlns:a16="http://schemas.microsoft.com/office/drawing/2014/main" id="{DC03619F-5DC9-831A-8443-FBE405B71F37}"/>
                  </a:ext>
                </a:extLst>
              </p:cNvPr>
              <p:cNvSpPr/>
              <p:nvPr/>
            </p:nvSpPr>
            <p:spPr>
              <a:xfrm>
                <a:off x="5307231" y="2352693"/>
                <a:ext cx="116172" cy="149773"/>
              </a:xfrm>
              <a:custGeom>
                <a:avLst/>
                <a:gdLst/>
                <a:ahLst/>
                <a:cxnLst/>
                <a:rect l="l" t="t" r="r" b="b"/>
                <a:pathLst>
                  <a:path w="2499" h="3289" extrusionOk="0">
                    <a:moveTo>
                      <a:pt x="114" y="1"/>
                    </a:moveTo>
                    <a:cubicBezTo>
                      <a:pt x="1" y="277"/>
                      <a:pt x="38" y="603"/>
                      <a:pt x="227" y="854"/>
                    </a:cubicBezTo>
                    <a:cubicBezTo>
                      <a:pt x="490" y="1168"/>
                      <a:pt x="980" y="1256"/>
                      <a:pt x="1231" y="1607"/>
                    </a:cubicBezTo>
                    <a:cubicBezTo>
                      <a:pt x="1444" y="1908"/>
                      <a:pt x="1394" y="2322"/>
                      <a:pt x="1544" y="2661"/>
                    </a:cubicBezTo>
                    <a:cubicBezTo>
                      <a:pt x="1707" y="3050"/>
                      <a:pt x="2084" y="3289"/>
                      <a:pt x="2498" y="3289"/>
                    </a:cubicBezTo>
                    <a:cubicBezTo>
                      <a:pt x="2209" y="1908"/>
                      <a:pt x="1344" y="703"/>
                      <a:pt x="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a:extLst>
                  <a:ext uri="{FF2B5EF4-FFF2-40B4-BE49-F238E27FC236}">
                    <a16:creationId xmlns:a16="http://schemas.microsoft.com/office/drawing/2014/main" id="{05B71BA8-8D41-5ED4-D69D-78B1B767E04A}"/>
                  </a:ext>
                </a:extLst>
              </p:cNvPr>
              <p:cNvSpPr/>
              <p:nvPr/>
            </p:nvSpPr>
            <p:spPr>
              <a:xfrm>
                <a:off x="5033048" y="2333841"/>
                <a:ext cx="390356" cy="316303"/>
              </a:xfrm>
              <a:custGeom>
                <a:avLst/>
                <a:gdLst/>
                <a:ahLst/>
                <a:cxnLst/>
                <a:rect l="l" t="t" r="r" b="b"/>
                <a:pathLst>
                  <a:path w="8397" h="6946" extrusionOk="0">
                    <a:moveTo>
                      <a:pt x="1795" y="1"/>
                    </a:moveTo>
                    <a:cubicBezTo>
                      <a:pt x="1130" y="239"/>
                      <a:pt x="515" y="628"/>
                      <a:pt x="1" y="1117"/>
                    </a:cubicBezTo>
                    <a:cubicBezTo>
                      <a:pt x="164" y="1268"/>
                      <a:pt x="352" y="1394"/>
                      <a:pt x="553" y="1469"/>
                    </a:cubicBezTo>
                    <a:cubicBezTo>
                      <a:pt x="1180" y="1695"/>
                      <a:pt x="1933" y="1569"/>
                      <a:pt x="2435" y="1996"/>
                    </a:cubicBezTo>
                    <a:cubicBezTo>
                      <a:pt x="2724" y="2247"/>
                      <a:pt x="2862" y="2623"/>
                      <a:pt x="2937" y="3000"/>
                    </a:cubicBezTo>
                    <a:cubicBezTo>
                      <a:pt x="3013" y="3389"/>
                      <a:pt x="3050" y="3765"/>
                      <a:pt x="3201" y="4117"/>
                    </a:cubicBezTo>
                    <a:cubicBezTo>
                      <a:pt x="3351" y="4481"/>
                      <a:pt x="3640" y="4794"/>
                      <a:pt x="4016" y="4844"/>
                    </a:cubicBezTo>
                    <a:cubicBezTo>
                      <a:pt x="4048" y="4848"/>
                      <a:pt x="4080" y="4849"/>
                      <a:pt x="4112" y="4849"/>
                    </a:cubicBezTo>
                    <a:cubicBezTo>
                      <a:pt x="4436" y="4849"/>
                      <a:pt x="4779" y="4693"/>
                      <a:pt x="5085" y="4693"/>
                    </a:cubicBezTo>
                    <a:cubicBezTo>
                      <a:pt x="5204" y="4693"/>
                      <a:pt x="5317" y="4716"/>
                      <a:pt x="5422" y="4782"/>
                    </a:cubicBezTo>
                    <a:cubicBezTo>
                      <a:pt x="5711" y="4957"/>
                      <a:pt x="5748" y="5359"/>
                      <a:pt x="5849" y="5685"/>
                    </a:cubicBezTo>
                    <a:cubicBezTo>
                      <a:pt x="6049" y="6325"/>
                      <a:pt x="6589" y="6790"/>
                      <a:pt x="7242" y="6915"/>
                    </a:cubicBezTo>
                    <a:cubicBezTo>
                      <a:pt x="7342" y="6935"/>
                      <a:pt x="7446" y="6945"/>
                      <a:pt x="7552" y="6945"/>
                    </a:cubicBezTo>
                    <a:cubicBezTo>
                      <a:pt x="7709" y="6945"/>
                      <a:pt x="7869" y="6923"/>
                      <a:pt x="8020" y="6877"/>
                    </a:cubicBezTo>
                    <a:cubicBezTo>
                      <a:pt x="8195" y="6526"/>
                      <a:pt x="8321" y="6150"/>
                      <a:pt x="8396" y="5761"/>
                    </a:cubicBezTo>
                    <a:lnTo>
                      <a:pt x="8396" y="5761"/>
                    </a:lnTo>
                    <a:cubicBezTo>
                      <a:pt x="8333" y="5786"/>
                      <a:pt x="8271" y="5811"/>
                      <a:pt x="8208" y="5836"/>
                    </a:cubicBezTo>
                    <a:cubicBezTo>
                      <a:pt x="8038" y="5897"/>
                      <a:pt x="7853" y="5928"/>
                      <a:pt x="7669" y="5928"/>
                    </a:cubicBezTo>
                    <a:cubicBezTo>
                      <a:pt x="7211" y="5928"/>
                      <a:pt x="6757" y="5736"/>
                      <a:pt x="6551" y="5334"/>
                    </a:cubicBezTo>
                    <a:cubicBezTo>
                      <a:pt x="6376" y="4970"/>
                      <a:pt x="6426" y="4556"/>
                      <a:pt x="6426" y="4167"/>
                    </a:cubicBezTo>
                    <a:cubicBezTo>
                      <a:pt x="6438" y="3765"/>
                      <a:pt x="6363" y="3314"/>
                      <a:pt x="6037" y="3100"/>
                    </a:cubicBezTo>
                    <a:cubicBezTo>
                      <a:pt x="5865" y="2985"/>
                      <a:pt x="5664" y="2953"/>
                      <a:pt x="5458" y="2953"/>
                    </a:cubicBezTo>
                    <a:cubicBezTo>
                      <a:pt x="5303" y="2953"/>
                      <a:pt x="5146" y="2971"/>
                      <a:pt x="4995" y="2987"/>
                    </a:cubicBezTo>
                    <a:cubicBezTo>
                      <a:pt x="4916" y="2996"/>
                      <a:pt x="4834" y="3001"/>
                      <a:pt x="4752" y="3001"/>
                    </a:cubicBezTo>
                    <a:cubicBezTo>
                      <a:pt x="4468" y="3001"/>
                      <a:pt x="4182" y="2938"/>
                      <a:pt x="4016" y="2724"/>
                    </a:cubicBezTo>
                    <a:cubicBezTo>
                      <a:pt x="3816" y="2460"/>
                      <a:pt x="3878" y="2096"/>
                      <a:pt x="3966" y="1795"/>
                    </a:cubicBezTo>
                    <a:cubicBezTo>
                      <a:pt x="4054" y="1481"/>
                      <a:pt x="4154" y="1143"/>
                      <a:pt x="4029" y="854"/>
                    </a:cubicBezTo>
                    <a:cubicBezTo>
                      <a:pt x="3891" y="578"/>
                      <a:pt x="3640" y="390"/>
                      <a:pt x="3339" y="339"/>
                    </a:cubicBezTo>
                    <a:cubicBezTo>
                      <a:pt x="3050" y="289"/>
                      <a:pt x="2762" y="252"/>
                      <a:pt x="2460" y="227"/>
                    </a:cubicBezTo>
                    <a:cubicBezTo>
                      <a:pt x="2222" y="214"/>
                      <a:pt x="1996" y="126"/>
                      <a:pt x="1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a:extLst>
                  <a:ext uri="{FF2B5EF4-FFF2-40B4-BE49-F238E27FC236}">
                    <a16:creationId xmlns:a16="http://schemas.microsoft.com/office/drawing/2014/main" id="{BC37FB68-8DE7-2929-06A7-DF3D1E74750B}"/>
                  </a:ext>
                </a:extLst>
              </p:cNvPr>
              <p:cNvSpPr/>
              <p:nvPr/>
            </p:nvSpPr>
            <p:spPr>
              <a:xfrm>
                <a:off x="4961318" y="2505289"/>
                <a:ext cx="376874" cy="259473"/>
              </a:xfrm>
              <a:custGeom>
                <a:avLst/>
                <a:gdLst/>
                <a:ahLst/>
                <a:cxnLst/>
                <a:rect l="l" t="t" r="r" b="b"/>
                <a:pathLst>
                  <a:path w="8107" h="5698" extrusionOk="0">
                    <a:moveTo>
                      <a:pt x="88" y="0"/>
                    </a:moveTo>
                    <a:cubicBezTo>
                      <a:pt x="38" y="314"/>
                      <a:pt x="0" y="628"/>
                      <a:pt x="0" y="954"/>
                    </a:cubicBezTo>
                    <a:cubicBezTo>
                      <a:pt x="0" y="1130"/>
                      <a:pt x="13" y="1318"/>
                      <a:pt x="38" y="1506"/>
                    </a:cubicBezTo>
                    <a:cubicBezTo>
                      <a:pt x="301" y="1745"/>
                      <a:pt x="615" y="1908"/>
                      <a:pt x="954" y="1996"/>
                    </a:cubicBezTo>
                    <a:cubicBezTo>
                      <a:pt x="1243" y="2083"/>
                      <a:pt x="1544" y="2096"/>
                      <a:pt x="1807" y="2247"/>
                    </a:cubicBezTo>
                    <a:cubicBezTo>
                      <a:pt x="2146" y="2435"/>
                      <a:pt x="2322" y="2836"/>
                      <a:pt x="2397" y="3238"/>
                    </a:cubicBezTo>
                    <a:cubicBezTo>
                      <a:pt x="2460" y="3627"/>
                      <a:pt x="2447" y="4028"/>
                      <a:pt x="2523" y="4417"/>
                    </a:cubicBezTo>
                    <a:cubicBezTo>
                      <a:pt x="2610" y="4819"/>
                      <a:pt x="2799" y="5208"/>
                      <a:pt x="3150" y="5384"/>
                    </a:cubicBezTo>
                    <a:cubicBezTo>
                      <a:pt x="3298" y="5457"/>
                      <a:pt x="3457" y="5487"/>
                      <a:pt x="3620" y="5487"/>
                    </a:cubicBezTo>
                    <a:cubicBezTo>
                      <a:pt x="3901" y="5487"/>
                      <a:pt x="4193" y="5399"/>
                      <a:pt x="4455" y="5296"/>
                    </a:cubicBezTo>
                    <a:cubicBezTo>
                      <a:pt x="4784" y="5180"/>
                      <a:pt x="5120" y="5041"/>
                      <a:pt x="5458" y="5041"/>
                    </a:cubicBezTo>
                    <a:cubicBezTo>
                      <a:pt x="5559" y="5041"/>
                      <a:pt x="5659" y="5054"/>
                      <a:pt x="5760" y="5083"/>
                    </a:cubicBezTo>
                    <a:cubicBezTo>
                      <a:pt x="6036" y="5170"/>
                      <a:pt x="6275" y="5321"/>
                      <a:pt x="6488" y="5522"/>
                    </a:cubicBezTo>
                    <a:lnTo>
                      <a:pt x="6701" y="5697"/>
                    </a:lnTo>
                    <a:cubicBezTo>
                      <a:pt x="7203" y="5509"/>
                      <a:pt x="7680" y="5246"/>
                      <a:pt x="8107" y="4919"/>
                    </a:cubicBezTo>
                    <a:lnTo>
                      <a:pt x="8107" y="4919"/>
                    </a:lnTo>
                    <a:cubicBezTo>
                      <a:pt x="8089" y="4920"/>
                      <a:pt x="8071" y="4920"/>
                      <a:pt x="8053" y="4920"/>
                    </a:cubicBezTo>
                    <a:cubicBezTo>
                      <a:pt x="7608" y="4920"/>
                      <a:pt x="7177" y="4770"/>
                      <a:pt x="6839" y="4493"/>
                    </a:cubicBezTo>
                    <a:cubicBezTo>
                      <a:pt x="6626" y="4292"/>
                      <a:pt x="6438" y="4041"/>
                      <a:pt x="6174" y="3928"/>
                    </a:cubicBezTo>
                    <a:cubicBezTo>
                      <a:pt x="6060" y="3882"/>
                      <a:pt x="5943" y="3864"/>
                      <a:pt x="5824" y="3864"/>
                    </a:cubicBezTo>
                    <a:cubicBezTo>
                      <a:pt x="5350" y="3864"/>
                      <a:pt x="4845" y="4153"/>
                      <a:pt x="4375" y="4153"/>
                    </a:cubicBezTo>
                    <a:cubicBezTo>
                      <a:pt x="4248" y="4153"/>
                      <a:pt x="4124" y="4132"/>
                      <a:pt x="4003" y="4079"/>
                    </a:cubicBezTo>
                    <a:cubicBezTo>
                      <a:pt x="3564" y="3865"/>
                      <a:pt x="3426" y="3313"/>
                      <a:pt x="3363" y="2824"/>
                    </a:cubicBezTo>
                    <a:cubicBezTo>
                      <a:pt x="3288" y="2322"/>
                      <a:pt x="3200" y="1782"/>
                      <a:pt x="2786" y="1519"/>
                    </a:cubicBezTo>
                    <a:cubicBezTo>
                      <a:pt x="2555" y="1372"/>
                      <a:pt x="2266" y="1361"/>
                      <a:pt x="1968" y="1361"/>
                    </a:cubicBezTo>
                    <a:cubicBezTo>
                      <a:pt x="1919" y="1361"/>
                      <a:pt x="1870" y="1362"/>
                      <a:pt x="1821" y="1362"/>
                    </a:cubicBezTo>
                    <a:cubicBezTo>
                      <a:pt x="1632" y="1362"/>
                      <a:pt x="1444" y="1358"/>
                      <a:pt x="1268" y="1318"/>
                    </a:cubicBezTo>
                    <a:cubicBezTo>
                      <a:pt x="665" y="1180"/>
                      <a:pt x="239" y="603"/>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2">
                <a:extLst>
                  <a:ext uri="{FF2B5EF4-FFF2-40B4-BE49-F238E27FC236}">
                    <a16:creationId xmlns:a16="http://schemas.microsoft.com/office/drawing/2014/main" id="{E3D2A789-2FE9-1DCA-ED90-4E0DDEF41A3F}"/>
                  </a:ext>
                </a:extLst>
              </p:cNvPr>
              <p:cNvSpPr/>
              <p:nvPr/>
            </p:nvSpPr>
            <p:spPr>
              <a:xfrm>
                <a:off x="5206911" y="2591583"/>
                <a:ext cx="70615" cy="42896"/>
              </a:xfrm>
              <a:custGeom>
                <a:avLst/>
                <a:gdLst/>
                <a:ahLst/>
                <a:cxnLst/>
                <a:rect l="l" t="t" r="r" b="b"/>
                <a:pathLst>
                  <a:path w="1519" h="942" extrusionOk="0">
                    <a:moveTo>
                      <a:pt x="328" y="0"/>
                    </a:moveTo>
                    <a:cubicBezTo>
                      <a:pt x="270" y="0"/>
                      <a:pt x="214" y="13"/>
                      <a:pt x="164" y="38"/>
                    </a:cubicBezTo>
                    <a:cubicBezTo>
                      <a:pt x="63" y="88"/>
                      <a:pt x="0" y="201"/>
                      <a:pt x="25" y="326"/>
                    </a:cubicBezTo>
                    <a:cubicBezTo>
                      <a:pt x="38" y="439"/>
                      <a:pt x="88" y="540"/>
                      <a:pt x="164" y="628"/>
                    </a:cubicBezTo>
                    <a:cubicBezTo>
                      <a:pt x="327" y="828"/>
                      <a:pt x="578" y="941"/>
                      <a:pt x="829" y="941"/>
                    </a:cubicBezTo>
                    <a:cubicBezTo>
                      <a:pt x="1067" y="941"/>
                      <a:pt x="1280" y="816"/>
                      <a:pt x="1393" y="615"/>
                    </a:cubicBezTo>
                    <a:cubicBezTo>
                      <a:pt x="1519" y="352"/>
                      <a:pt x="1255" y="213"/>
                      <a:pt x="1042" y="163"/>
                    </a:cubicBezTo>
                    <a:lnTo>
                      <a:pt x="502" y="38"/>
                    </a:lnTo>
                    <a:cubicBezTo>
                      <a:pt x="446" y="13"/>
                      <a:pt x="386" y="0"/>
                      <a:pt x="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2">
                <a:extLst>
                  <a:ext uri="{FF2B5EF4-FFF2-40B4-BE49-F238E27FC236}">
                    <a16:creationId xmlns:a16="http://schemas.microsoft.com/office/drawing/2014/main" id="{95A6120F-A340-A1F1-0DDA-A36EDC9E1612}"/>
                  </a:ext>
                </a:extLst>
              </p:cNvPr>
              <p:cNvSpPr/>
              <p:nvPr/>
            </p:nvSpPr>
            <p:spPr>
              <a:xfrm>
                <a:off x="5277154" y="2652876"/>
                <a:ext cx="39328" cy="26731"/>
              </a:xfrm>
              <a:custGeom>
                <a:avLst/>
                <a:gdLst/>
                <a:ahLst/>
                <a:cxnLst/>
                <a:rect l="l" t="t" r="r" b="b"/>
                <a:pathLst>
                  <a:path w="846" h="587" extrusionOk="0">
                    <a:moveTo>
                      <a:pt x="436" y="0"/>
                    </a:moveTo>
                    <a:cubicBezTo>
                      <a:pt x="400" y="0"/>
                      <a:pt x="362" y="7"/>
                      <a:pt x="322" y="22"/>
                    </a:cubicBezTo>
                    <a:cubicBezTo>
                      <a:pt x="0" y="137"/>
                      <a:pt x="119" y="587"/>
                      <a:pt x="420" y="587"/>
                    </a:cubicBezTo>
                    <a:cubicBezTo>
                      <a:pt x="448" y="587"/>
                      <a:pt x="478" y="583"/>
                      <a:pt x="510" y="574"/>
                    </a:cubicBezTo>
                    <a:cubicBezTo>
                      <a:pt x="846" y="462"/>
                      <a:pt x="732" y="0"/>
                      <a:pt x="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2">
                <a:extLst>
                  <a:ext uri="{FF2B5EF4-FFF2-40B4-BE49-F238E27FC236}">
                    <a16:creationId xmlns:a16="http://schemas.microsoft.com/office/drawing/2014/main" id="{912E73D8-688D-06C9-BC35-9310FDE2E108}"/>
                  </a:ext>
                </a:extLst>
              </p:cNvPr>
              <p:cNvSpPr/>
              <p:nvPr/>
            </p:nvSpPr>
            <p:spPr>
              <a:xfrm>
                <a:off x="5345770" y="2484160"/>
                <a:ext cx="29194" cy="60474"/>
              </a:xfrm>
              <a:custGeom>
                <a:avLst/>
                <a:gdLst/>
                <a:ahLst/>
                <a:cxnLst/>
                <a:rect l="l" t="t" r="r" b="b"/>
                <a:pathLst>
                  <a:path w="628" h="1328" extrusionOk="0">
                    <a:moveTo>
                      <a:pt x="305" y="1"/>
                    </a:moveTo>
                    <a:cubicBezTo>
                      <a:pt x="241" y="1"/>
                      <a:pt x="180" y="26"/>
                      <a:pt x="138" y="75"/>
                    </a:cubicBezTo>
                    <a:cubicBezTo>
                      <a:pt x="88" y="151"/>
                      <a:pt x="63" y="226"/>
                      <a:pt x="63" y="301"/>
                    </a:cubicBezTo>
                    <a:cubicBezTo>
                      <a:pt x="50" y="502"/>
                      <a:pt x="38" y="715"/>
                      <a:pt x="25" y="916"/>
                    </a:cubicBezTo>
                    <a:cubicBezTo>
                      <a:pt x="0" y="1042"/>
                      <a:pt x="25" y="1167"/>
                      <a:pt x="100" y="1267"/>
                    </a:cubicBezTo>
                    <a:cubicBezTo>
                      <a:pt x="149" y="1309"/>
                      <a:pt x="209" y="1327"/>
                      <a:pt x="267" y="1327"/>
                    </a:cubicBezTo>
                    <a:cubicBezTo>
                      <a:pt x="315" y="1327"/>
                      <a:pt x="362" y="1315"/>
                      <a:pt x="402" y="1292"/>
                    </a:cubicBezTo>
                    <a:cubicBezTo>
                      <a:pt x="502" y="1230"/>
                      <a:pt x="565" y="1142"/>
                      <a:pt x="590" y="1029"/>
                    </a:cubicBezTo>
                    <a:cubicBezTo>
                      <a:pt x="615" y="916"/>
                      <a:pt x="627" y="803"/>
                      <a:pt x="602" y="690"/>
                    </a:cubicBezTo>
                    <a:cubicBezTo>
                      <a:pt x="590" y="565"/>
                      <a:pt x="615" y="452"/>
                      <a:pt x="602" y="326"/>
                    </a:cubicBezTo>
                    <a:cubicBezTo>
                      <a:pt x="590" y="213"/>
                      <a:pt x="540" y="113"/>
                      <a:pt x="452" y="50"/>
                    </a:cubicBezTo>
                    <a:cubicBezTo>
                      <a:pt x="407" y="17"/>
                      <a:pt x="356"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2">
                <a:extLst>
                  <a:ext uri="{FF2B5EF4-FFF2-40B4-BE49-F238E27FC236}">
                    <a16:creationId xmlns:a16="http://schemas.microsoft.com/office/drawing/2014/main" id="{A5381353-7DA2-2BE9-14EA-89AE3BEE27C7}"/>
                  </a:ext>
                </a:extLst>
              </p:cNvPr>
              <p:cNvSpPr/>
              <p:nvPr/>
            </p:nvSpPr>
            <p:spPr>
              <a:xfrm>
                <a:off x="5236663" y="2375507"/>
                <a:ext cx="63641" cy="50137"/>
              </a:xfrm>
              <a:custGeom>
                <a:avLst/>
                <a:gdLst/>
                <a:ahLst/>
                <a:cxnLst/>
                <a:rect l="l" t="t" r="r" b="b"/>
                <a:pathLst>
                  <a:path w="1369" h="1101" extrusionOk="0">
                    <a:moveTo>
                      <a:pt x="611" y="0"/>
                    </a:moveTo>
                    <a:cubicBezTo>
                      <a:pt x="554" y="0"/>
                      <a:pt x="496" y="9"/>
                      <a:pt x="440" y="27"/>
                    </a:cubicBezTo>
                    <a:cubicBezTo>
                      <a:pt x="239" y="102"/>
                      <a:pt x="88" y="265"/>
                      <a:pt x="38" y="466"/>
                    </a:cubicBezTo>
                    <a:cubicBezTo>
                      <a:pt x="0" y="579"/>
                      <a:pt x="13" y="717"/>
                      <a:pt x="63" y="830"/>
                    </a:cubicBezTo>
                    <a:cubicBezTo>
                      <a:pt x="151" y="994"/>
                      <a:pt x="324" y="1101"/>
                      <a:pt x="508" y="1101"/>
                    </a:cubicBezTo>
                    <a:cubicBezTo>
                      <a:pt x="535" y="1101"/>
                      <a:pt x="563" y="1098"/>
                      <a:pt x="590" y="1093"/>
                    </a:cubicBezTo>
                    <a:cubicBezTo>
                      <a:pt x="1042" y="1056"/>
                      <a:pt x="1368" y="529"/>
                      <a:pt x="1004" y="165"/>
                    </a:cubicBezTo>
                    <a:cubicBezTo>
                      <a:pt x="896" y="57"/>
                      <a:pt x="756" y="0"/>
                      <a:pt x="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2">
                <a:extLst>
                  <a:ext uri="{FF2B5EF4-FFF2-40B4-BE49-F238E27FC236}">
                    <a16:creationId xmlns:a16="http://schemas.microsoft.com/office/drawing/2014/main" id="{10A86FC4-0E8F-B258-95FE-604492C1CF7E}"/>
                  </a:ext>
                </a:extLst>
              </p:cNvPr>
              <p:cNvSpPr/>
              <p:nvPr/>
            </p:nvSpPr>
            <p:spPr>
              <a:xfrm>
                <a:off x="5000972" y="2476692"/>
                <a:ext cx="102133" cy="67714"/>
              </a:xfrm>
              <a:custGeom>
                <a:avLst/>
                <a:gdLst/>
                <a:ahLst/>
                <a:cxnLst/>
                <a:rect l="l" t="t" r="r" b="b"/>
                <a:pathLst>
                  <a:path w="2197" h="1487" extrusionOk="0">
                    <a:moveTo>
                      <a:pt x="641" y="1"/>
                    </a:moveTo>
                    <a:cubicBezTo>
                      <a:pt x="365" y="13"/>
                      <a:pt x="126" y="189"/>
                      <a:pt x="63" y="453"/>
                    </a:cubicBezTo>
                    <a:cubicBezTo>
                      <a:pt x="1" y="704"/>
                      <a:pt x="76" y="980"/>
                      <a:pt x="264" y="1168"/>
                    </a:cubicBezTo>
                    <a:cubicBezTo>
                      <a:pt x="452" y="1344"/>
                      <a:pt x="703" y="1456"/>
                      <a:pt x="954" y="1482"/>
                    </a:cubicBezTo>
                    <a:cubicBezTo>
                      <a:pt x="1005" y="1485"/>
                      <a:pt x="1055" y="1487"/>
                      <a:pt x="1106" y="1487"/>
                    </a:cubicBezTo>
                    <a:cubicBezTo>
                      <a:pt x="1243" y="1487"/>
                      <a:pt x="1381" y="1475"/>
                      <a:pt x="1519" y="1456"/>
                    </a:cubicBezTo>
                    <a:cubicBezTo>
                      <a:pt x="1632" y="1456"/>
                      <a:pt x="1757" y="1431"/>
                      <a:pt x="1858" y="1394"/>
                    </a:cubicBezTo>
                    <a:cubicBezTo>
                      <a:pt x="2197" y="1218"/>
                      <a:pt x="1883" y="829"/>
                      <a:pt x="1695" y="678"/>
                    </a:cubicBezTo>
                    <a:lnTo>
                      <a:pt x="1193" y="289"/>
                    </a:lnTo>
                    <a:cubicBezTo>
                      <a:pt x="1042" y="139"/>
                      <a:pt x="841" y="38"/>
                      <a:pt x="6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2">
                <a:extLst>
                  <a:ext uri="{FF2B5EF4-FFF2-40B4-BE49-F238E27FC236}">
                    <a16:creationId xmlns:a16="http://schemas.microsoft.com/office/drawing/2014/main" id="{1C4ACF48-B00B-938B-3F12-E21F1D9DF08D}"/>
                  </a:ext>
                </a:extLst>
              </p:cNvPr>
              <p:cNvSpPr/>
              <p:nvPr/>
            </p:nvSpPr>
            <p:spPr>
              <a:xfrm>
                <a:off x="5082046" y="2457976"/>
                <a:ext cx="33889" cy="32423"/>
              </a:xfrm>
              <a:custGeom>
                <a:avLst/>
                <a:gdLst/>
                <a:ahLst/>
                <a:cxnLst/>
                <a:rect l="l" t="t" r="r" b="b"/>
                <a:pathLst>
                  <a:path w="729" h="712" extrusionOk="0">
                    <a:moveTo>
                      <a:pt x="313" y="0"/>
                    </a:moveTo>
                    <a:cubicBezTo>
                      <a:pt x="279" y="0"/>
                      <a:pt x="241" y="7"/>
                      <a:pt x="202" y="23"/>
                    </a:cubicBezTo>
                    <a:cubicBezTo>
                      <a:pt x="114" y="60"/>
                      <a:pt x="51" y="136"/>
                      <a:pt x="39" y="236"/>
                    </a:cubicBezTo>
                    <a:cubicBezTo>
                      <a:pt x="1" y="387"/>
                      <a:pt x="64" y="537"/>
                      <a:pt x="189" y="625"/>
                    </a:cubicBezTo>
                    <a:cubicBezTo>
                      <a:pt x="278" y="686"/>
                      <a:pt x="352" y="712"/>
                      <a:pt x="412" y="712"/>
                    </a:cubicBezTo>
                    <a:cubicBezTo>
                      <a:pt x="728" y="712"/>
                      <a:pt x="658" y="0"/>
                      <a:pt x="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2">
                <a:extLst>
                  <a:ext uri="{FF2B5EF4-FFF2-40B4-BE49-F238E27FC236}">
                    <a16:creationId xmlns:a16="http://schemas.microsoft.com/office/drawing/2014/main" id="{13AE8A13-F0D3-5368-B49C-6D2F061DDA45}"/>
                  </a:ext>
                </a:extLst>
              </p:cNvPr>
              <p:cNvSpPr/>
              <p:nvPr/>
            </p:nvSpPr>
            <p:spPr>
              <a:xfrm>
                <a:off x="4923384" y="2321090"/>
                <a:ext cx="470825" cy="423681"/>
              </a:xfrm>
              <a:custGeom>
                <a:avLst/>
                <a:gdLst/>
                <a:ahLst/>
                <a:cxnLst/>
                <a:rect l="l" t="t" r="r" b="b"/>
                <a:pathLst>
                  <a:path w="10128" h="9304" extrusionOk="0">
                    <a:moveTo>
                      <a:pt x="5843" y="1"/>
                    </a:moveTo>
                    <a:cubicBezTo>
                      <a:pt x="4571" y="1"/>
                      <a:pt x="3290" y="480"/>
                      <a:pt x="2297" y="1473"/>
                    </a:cubicBezTo>
                    <a:cubicBezTo>
                      <a:pt x="1" y="3769"/>
                      <a:pt x="465" y="7609"/>
                      <a:pt x="3226" y="9303"/>
                    </a:cubicBezTo>
                    <a:cubicBezTo>
                      <a:pt x="1193" y="5953"/>
                      <a:pt x="3602" y="1674"/>
                      <a:pt x="7517" y="1661"/>
                    </a:cubicBezTo>
                    <a:cubicBezTo>
                      <a:pt x="8433" y="1661"/>
                      <a:pt x="9350" y="1912"/>
                      <a:pt x="10128" y="2401"/>
                    </a:cubicBezTo>
                    <a:cubicBezTo>
                      <a:pt x="9166" y="827"/>
                      <a:pt x="7513" y="1"/>
                      <a:pt x="5843"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6" name="Google Shape;1466;p52">
            <a:extLst>
              <a:ext uri="{FF2B5EF4-FFF2-40B4-BE49-F238E27FC236}">
                <a16:creationId xmlns:a16="http://schemas.microsoft.com/office/drawing/2014/main" id="{02926B86-6E8F-00A4-6D8F-74C034DCA6F4}"/>
              </a:ext>
            </a:extLst>
          </p:cNvPr>
          <p:cNvGrpSpPr/>
          <p:nvPr/>
        </p:nvGrpSpPr>
        <p:grpSpPr>
          <a:xfrm>
            <a:off x="2734354" y="1362453"/>
            <a:ext cx="980637" cy="916907"/>
            <a:chOff x="713216" y="2985453"/>
            <a:chExt cx="980637" cy="916907"/>
          </a:xfrm>
        </p:grpSpPr>
        <p:sp>
          <p:nvSpPr>
            <p:cNvPr id="1467" name="Google Shape;1467;p52">
              <a:extLst>
                <a:ext uri="{FF2B5EF4-FFF2-40B4-BE49-F238E27FC236}">
                  <a16:creationId xmlns:a16="http://schemas.microsoft.com/office/drawing/2014/main" id="{EA5BD15D-0C61-D8DA-7DF7-EBC3E0D73D23}"/>
                </a:ext>
              </a:extLst>
            </p:cNvPr>
            <p:cNvSpPr/>
            <p:nvPr/>
          </p:nvSpPr>
          <p:spPr>
            <a:xfrm>
              <a:off x="776564" y="2988842"/>
              <a:ext cx="858367" cy="912345"/>
            </a:xfrm>
            <a:custGeom>
              <a:avLst/>
              <a:gdLst/>
              <a:ahLst/>
              <a:cxnLst/>
              <a:rect l="l" t="t" r="r" b="b"/>
              <a:pathLst>
                <a:path w="16515" h="17467" extrusionOk="0">
                  <a:moveTo>
                    <a:pt x="12216" y="0"/>
                  </a:moveTo>
                  <a:cubicBezTo>
                    <a:pt x="11803" y="0"/>
                    <a:pt x="11371" y="119"/>
                    <a:pt x="10956" y="387"/>
                  </a:cubicBezTo>
                  <a:lnTo>
                    <a:pt x="10943" y="400"/>
                  </a:lnTo>
                  <a:cubicBezTo>
                    <a:pt x="10918" y="412"/>
                    <a:pt x="10905" y="425"/>
                    <a:pt x="10880" y="438"/>
                  </a:cubicBezTo>
                  <a:cubicBezTo>
                    <a:pt x="10868" y="450"/>
                    <a:pt x="10805" y="488"/>
                    <a:pt x="10767" y="525"/>
                  </a:cubicBezTo>
                  <a:lnTo>
                    <a:pt x="10730" y="551"/>
                  </a:lnTo>
                  <a:cubicBezTo>
                    <a:pt x="10679" y="588"/>
                    <a:pt x="10642" y="638"/>
                    <a:pt x="10592" y="676"/>
                  </a:cubicBezTo>
                  <a:lnTo>
                    <a:pt x="10554" y="726"/>
                  </a:lnTo>
                  <a:cubicBezTo>
                    <a:pt x="10516" y="764"/>
                    <a:pt x="10479" y="801"/>
                    <a:pt x="10441" y="839"/>
                  </a:cubicBezTo>
                  <a:lnTo>
                    <a:pt x="10403" y="889"/>
                  </a:lnTo>
                  <a:cubicBezTo>
                    <a:pt x="10378" y="927"/>
                    <a:pt x="10341" y="965"/>
                    <a:pt x="10316" y="1015"/>
                  </a:cubicBezTo>
                  <a:lnTo>
                    <a:pt x="10278" y="1065"/>
                  </a:lnTo>
                  <a:cubicBezTo>
                    <a:pt x="10240" y="1115"/>
                    <a:pt x="10215" y="1165"/>
                    <a:pt x="10177" y="1216"/>
                  </a:cubicBezTo>
                  <a:cubicBezTo>
                    <a:pt x="9546" y="1062"/>
                    <a:pt x="8899" y="986"/>
                    <a:pt x="8251" y="986"/>
                  </a:cubicBezTo>
                  <a:cubicBezTo>
                    <a:pt x="7471" y="986"/>
                    <a:pt x="6690" y="1096"/>
                    <a:pt x="5936" y="1316"/>
                  </a:cubicBezTo>
                  <a:cubicBezTo>
                    <a:pt x="5810" y="1354"/>
                    <a:pt x="5672" y="1391"/>
                    <a:pt x="5547" y="1429"/>
                  </a:cubicBezTo>
                  <a:cubicBezTo>
                    <a:pt x="5421" y="1479"/>
                    <a:pt x="5296" y="1529"/>
                    <a:pt x="5170" y="1580"/>
                  </a:cubicBezTo>
                  <a:cubicBezTo>
                    <a:pt x="5045" y="1630"/>
                    <a:pt x="4920" y="1680"/>
                    <a:pt x="4794" y="1730"/>
                  </a:cubicBezTo>
                  <a:lnTo>
                    <a:pt x="4781" y="1730"/>
                  </a:lnTo>
                  <a:cubicBezTo>
                    <a:pt x="4669" y="1793"/>
                    <a:pt x="4556" y="1843"/>
                    <a:pt x="4430" y="1906"/>
                  </a:cubicBezTo>
                  <a:lnTo>
                    <a:pt x="4418" y="1906"/>
                  </a:lnTo>
                  <a:cubicBezTo>
                    <a:pt x="4305" y="1969"/>
                    <a:pt x="4192" y="2031"/>
                    <a:pt x="4079" y="2094"/>
                  </a:cubicBezTo>
                  <a:lnTo>
                    <a:pt x="4066" y="2094"/>
                  </a:lnTo>
                  <a:cubicBezTo>
                    <a:pt x="3966" y="2157"/>
                    <a:pt x="3853" y="2219"/>
                    <a:pt x="3752" y="2282"/>
                  </a:cubicBezTo>
                  <a:lnTo>
                    <a:pt x="3727" y="2295"/>
                  </a:lnTo>
                  <a:lnTo>
                    <a:pt x="3715" y="2307"/>
                  </a:lnTo>
                  <a:cubicBezTo>
                    <a:pt x="3614" y="2383"/>
                    <a:pt x="3501" y="2445"/>
                    <a:pt x="3401" y="2521"/>
                  </a:cubicBezTo>
                  <a:lnTo>
                    <a:pt x="3389" y="2533"/>
                  </a:lnTo>
                  <a:cubicBezTo>
                    <a:pt x="3276" y="2609"/>
                    <a:pt x="3175" y="2696"/>
                    <a:pt x="3075" y="2772"/>
                  </a:cubicBezTo>
                  <a:lnTo>
                    <a:pt x="3062" y="2784"/>
                  </a:lnTo>
                  <a:cubicBezTo>
                    <a:pt x="2962" y="2859"/>
                    <a:pt x="2862" y="2935"/>
                    <a:pt x="2774" y="3035"/>
                  </a:cubicBezTo>
                  <a:lnTo>
                    <a:pt x="2761" y="3048"/>
                  </a:lnTo>
                  <a:cubicBezTo>
                    <a:pt x="2698" y="3098"/>
                    <a:pt x="2623" y="3161"/>
                    <a:pt x="2560" y="3223"/>
                  </a:cubicBezTo>
                  <a:lnTo>
                    <a:pt x="2548" y="3236"/>
                  </a:lnTo>
                  <a:lnTo>
                    <a:pt x="2472" y="3311"/>
                  </a:lnTo>
                  <a:lnTo>
                    <a:pt x="2460" y="3311"/>
                  </a:lnTo>
                  <a:cubicBezTo>
                    <a:pt x="2372" y="3399"/>
                    <a:pt x="2297" y="3487"/>
                    <a:pt x="2209" y="3575"/>
                  </a:cubicBezTo>
                  <a:cubicBezTo>
                    <a:pt x="2196" y="3575"/>
                    <a:pt x="2196" y="3587"/>
                    <a:pt x="2184" y="3587"/>
                  </a:cubicBezTo>
                  <a:cubicBezTo>
                    <a:pt x="1971" y="3826"/>
                    <a:pt x="1757" y="4077"/>
                    <a:pt x="1556" y="4340"/>
                  </a:cubicBezTo>
                  <a:lnTo>
                    <a:pt x="1544" y="4365"/>
                  </a:lnTo>
                  <a:cubicBezTo>
                    <a:pt x="1456" y="4491"/>
                    <a:pt x="1381" y="4604"/>
                    <a:pt x="1293" y="4742"/>
                  </a:cubicBezTo>
                  <a:cubicBezTo>
                    <a:pt x="1280" y="4754"/>
                    <a:pt x="1268" y="4779"/>
                    <a:pt x="1255" y="4805"/>
                  </a:cubicBezTo>
                  <a:cubicBezTo>
                    <a:pt x="1180" y="4917"/>
                    <a:pt x="1092" y="5056"/>
                    <a:pt x="1029" y="5181"/>
                  </a:cubicBezTo>
                  <a:lnTo>
                    <a:pt x="1004" y="5219"/>
                  </a:lnTo>
                  <a:cubicBezTo>
                    <a:pt x="854" y="5495"/>
                    <a:pt x="703" y="5783"/>
                    <a:pt x="590" y="6085"/>
                  </a:cubicBezTo>
                  <a:cubicBezTo>
                    <a:pt x="578" y="6122"/>
                    <a:pt x="565" y="6160"/>
                    <a:pt x="553" y="6197"/>
                  </a:cubicBezTo>
                  <a:cubicBezTo>
                    <a:pt x="502" y="6310"/>
                    <a:pt x="465" y="6423"/>
                    <a:pt x="414" y="6536"/>
                  </a:cubicBezTo>
                  <a:cubicBezTo>
                    <a:pt x="402" y="6574"/>
                    <a:pt x="389" y="6624"/>
                    <a:pt x="377" y="6662"/>
                  </a:cubicBezTo>
                  <a:cubicBezTo>
                    <a:pt x="339" y="6787"/>
                    <a:pt x="302" y="6925"/>
                    <a:pt x="264" y="7063"/>
                  </a:cubicBezTo>
                  <a:cubicBezTo>
                    <a:pt x="264" y="7076"/>
                    <a:pt x="251" y="7101"/>
                    <a:pt x="239" y="7114"/>
                  </a:cubicBezTo>
                  <a:cubicBezTo>
                    <a:pt x="226" y="7176"/>
                    <a:pt x="214" y="7226"/>
                    <a:pt x="201" y="7277"/>
                  </a:cubicBezTo>
                  <a:cubicBezTo>
                    <a:pt x="176" y="7377"/>
                    <a:pt x="151" y="7477"/>
                    <a:pt x="138" y="7590"/>
                  </a:cubicBezTo>
                  <a:cubicBezTo>
                    <a:pt x="138" y="7628"/>
                    <a:pt x="126" y="7666"/>
                    <a:pt x="113" y="7703"/>
                  </a:cubicBezTo>
                  <a:lnTo>
                    <a:pt x="113" y="7741"/>
                  </a:lnTo>
                  <a:lnTo>
                    <a:pt x="101" y="7841"/>
                  </a:lnTo>
                  <a:cubicBezTo>
                    <a:pt x="88" y="7917"/>
                    <a:pt x="76" y="7979"/>
                    <a:pt x="63" y="8042"/>
                  </a:cubicBezTo>
                  <a:lnTo>
                    <a:pt x="63" y="8092"/>
                  </a:lnTo>
                  <a:lnTo>
                    <a:pt x="51" y="8218"/>
                  </a:lnTo>
                  <a:lnTo>
                    <a:pt x="51" y="8268"/>
                  </a:lnTo>
                  <a:lnTo>
                    <a:pt x="38" y="8444"/>
                  </a:lnTo>
                  <a:cubicBezTo>
                    <a:pt x="38" y="8506"/>
                    <a:pt x="25" y="8582"/>
                    <a:pt x="13" y="8657"/>
                  </a:cubicBezTo>
                  <a:lnTo>
                    <a:pt x="13" y="8707"/>
                  </a:lnTo>
                  <a:lnTo>
                    <a:pt x="13" y="8732"/>
                  </a:lnTo>
                  <a:lnTo>
                    <a:pt x="13" y="8845"/>
                  </a:lnTo>
                  <a:cubicBezTo>
                    <a:pt x="13" y="8958"/>
                    <a:pt x="0" y="9084"/>
                    <a:pt x="0" y="9209"/>
                  </a:cubicBezTo>
                  <a:lnTo>
                    <a:pt x="0" y="9510"/>
                  </a:lnTo>
                  <a:cubicBezTo>
                    <a:pt x="38" y="10652"/>
                    <a:pt x="327" y="11782"/>
                    <a:pt x="829" y="12811"/>
                  </a:cubicBezTo>
                  <a:cubicBezTo>
                    <a:pt x="929" y="13024"/>
                    <a:pt x="1029" y="13225"/>
                    <a:pt x="1155" y="13426"/>
                  </a:cubicBezTo>
                  <a:cubicBezTo>
                    <a:pt x="1268" y="13626"/>
                    <a:pt x="1406" y="13827"/>
                    <a:pt x="1531" y="14015"/>
                  </a:cubicBezTo>
                  <a:cubicBezTo>
                    <a:pt x="2209" y="14944"/>
                    <a:pt x="3062" y="15735"/>
                    <a:pt x="4054" y="16324"/>
                  </a:cubicBezTo>
                  <a:cubicBezTo>
                    <a:pt x="4192" y="16400"/>
                    <a:pt x="4342" y="16475"/>
                    <a:pt x="4493" y="16563"/>
                  </a:cubicBezTo>
                  <a:lnTo>
                    <a:pt x="4556" y="16588"/>
                  </a:lnTo>
                  <a:cubicBezTo>
                    <a:pt x="4719" y="16663"/>
                    <a:pt x="4857" y="16751"/>
                    <a:pt x="5020" y="16814"/>
                  </a:cubicBezTo>
                  <a:cubicBezTo>
                    <a:pt x="5911" y="17190"/>
                    <a:pt x="6865" y="17404"/>
                    <a:pt x="7843" y="17454"/>
                  </a:cubicBezTo>
                  <a:cubicBezTo>
                    <a:pt x="7981" y="17454"/>
                    <a:pt x="8119" y="17466"/>
                    <a:pt x="8258" y="17466"/>
                  </a:cubicBezTo>
                  <a:cubicBezTo>
                    <a:pt x="8396" y="17466"/>
                    <a:pt x="8521" y="17466"/>
                    <a:pt x="8659" y="17454"/>
                  </a:cubicBezTo>
                  <a:lnTo>
                    <a:pt x="8860" y="17454"/>
                  </a:lnTo>
                  <a:lnTo>
                    <a:pt x="9048" y="17441"/>
                  </a:lnTo>
                  <a:lnTo>
                    <a:pt x="9211" y="17416"/>
                  </a:lnTo>
                  <a:lnTo>
                    <a:pt x="9299" y="17404"/>
                  </a:lnTo>
                  <a:lnTo>
                    <a:pt x="9337" y="17404"/>
                  </a:lnTo>
                  <a:lnTo>
                    <a:pt x="9437" y="17391"/>
                  </a:lnTo>
                  <a:lnTo>
                    <a:pt x="9600" y="17366"/>
                  </a:lnTo>
                  <a:lnTo>
                    <a:pt x="9788" y="17328"/>
                  </a:lnTo>
                  <a:lnTo>
                    <a:pt x="9876" y="17316"/>
                  </a:lnTo>
                  <a:lnTo>
                    <a:pt x="9977" y="17291"/>
                  </a:lnTo>
                  <a:lnTo>
                    <a:pt x="10190" y="17240"/>
                  </a:lnTo>
                  <a:lnTo>
                    <a:pt x="10353" y="17215"/>
                  </a:lnTo>
                  <a:lnTo>
                    <a:pt x="10378" y="17215"/>
                  </a:lnTo>
                  <a:lnTo>
                    <a:pt x="10567" y="17153"/>
                  </a:lnTo>
                  <a:lnTo>
                    <a:pt x="10805" y="17077"/>
                  </a:lnTo>
                  <a:lnTo>
                    <a:pt x="10930" y="17040"/>
                  </a:lnTo>
                  <a:lnTo>
                    <a:pt x="11068" y="16989"/>
                  </a:lnTo>
                  <a:cubicBezTo>
                    <a:pt x="11131" y="16964"/>
                    <a:pt x="11206" y="16939"/>
                    <a:pt x="11269" y="16914"/>
                  </a:cubicBezTo>
                  <a:lnTo>
                    <a:pt x="11282" y="16914"/>
                  </a:lnTo>
                  <a:lnTo>
                    <a:pt x="11357" y="16889"/>
                  </a:lnTo>
                  <a:lnTo>
                    <a:pt x="11407" y="16864"/>
                  </a:lnTo>
                  <a:lnTo>
                    <a:pt x="11621" y="16776"/>
                  </a:lnTo>
                  <a:lnTo>
                    <a:pt x="11746" y="16713"/>
                  </a:lnTo>
                  <a:lnTo>
                    <a:pt x="11959" y="16613"/>
                  </a:lnTo>
                  <a:lnTo>
                    <a:pt x="12072" y="16550"/>
                  </a:lnTo>
                  <a:lnTo>
                    <a:pt x="12261" y="16462"/>
                  </a:lnTo>
                  <a:lnTo>
                    <a:pt x="12286" y="16437"/>
                  </a:lnTo>
                  <a:lnTo>
                    <a:pt x="12386" y="16387"/>
                  </a:lnTo>
                  <a:cubicBezTo>
                    <a:pt x="12461" y="16337"/>
                    <a:pt x="12537" y="16299"/>
                    <a:pt x="12612" y="16249"/>
                  </a:cubicBezTo>
                  <a:lnTo>
                    <a:pt x="12662" y="16211"/>
                  </a:lnTo>
                  <a:lnTo>
                    <a:pt x="12725" y="16174"/>
                  </a:lnTo>
                  <a:cubicBezTo>
                    <a:pt x="12850" y="16099"/>
                    <a:pt x="12976" y="16011"/>
                    <a:pt x="13101" y="15923"/>
                  </a:cubicBezTo>
                  <a:lnTo>
                    <a:pt x="13114" y="15910"/>
                  </a:lnTo>
                  <a:cubicBezTo>
                    <a:pt x="13227" y="15822"/>
                    <a:pt x="13340" y="15735"/>
                    <a:pt x="13440" y="15647"/>
                  </a:cubicBezTo>
                  <a:cubicBezTo>
                    <a:pt x="13603" y="15534"/>
                    <a:pt x="13741" y="15396"/>
                    <a:pt x="13892" y="15270"/>
                  </a:cubicBezTo>
                  <a:cubicBezTo>
                    <a:pt x="14005" y="15157"/>
                    <a:pt x="14118" y="15044"/>
                    <a:pt x="14231" y="14919"/>
                  </a:cubicBezTo>
                  <a:lnTo>
                    <a:pt x="14243" y="14906"/>
                  </a:lnTo>
                  <a:cubicBezTo>
                    <a:pt x="14595" y="14542"/>
                    <a:pt x="14908" y="14141"/>
                    <a:pt x="15184" y="13727"/>
                  </a:cubicBezTo>
                  <a:cubicBezTo>
                    <a:pt x="15461" y="13300"/>
                    <a:pt x="15699" y="12848"/>
                    <a:pt x="15887" y="12384"/>
                  </a:cubicBezTo>
                  <a:cubicBezTo>
                    <a:pt x="16301" y="11393"/>
                    <a:pt x="16515" y="10339"/>
                    <a:pt x="16515" y="9272"/>
                  </a:cubicBezTo>
                  <a:lnTo>
                    <a:pt x="16515" y="9272"/>
                  </a:lnTo>
                  <a:lnTo>
                    <a:pt x="16490" y="9284"/>
                  </a:lnTo>
                  <a:lnTo>
                    <a:pt x="16490" y="9247"/>
                  </a:lnTo>
                  <a:cubicBezTo>
                    <a:pt x="16490" y="9121"/>
                    <a:pt x="16490" y="8996"/>
                    <a:pt x="16477" y="8883"/>
                  </a:cubicBezTo>
                  <a:lnTo>
                    <a:pt x="16477" y="8732"/>
                  </a:lnTo>
                  <a:cubicBezTo>
                    <a:pt x="16477" y="8682"/>
                    <a:pt x="16464" y="8594"/>
                    <a:pt x="16464" y="8532"/>
                  </a:cubicBezTo>
                  <a:cubicBezTo>
                    <a:pt x="16452" y="8368"/>
                    <a:pt x="16439" y="8230"/>
                    <a:pt x="16414" y="8080"/>
                  </a:cubicBezTo>
                  <a:cubicBezTo>
                    <a:pt x="16414" y="8067"/>
                    <a:pt x="16414" y="8067"/>
                    <a:pt x="16414" y="8055"/>
                  </a:cubicBezTo>
                  <a:cubicBezTo>
                    <a:pt x="16326" y="7427"/>
                    <a:pt x="16163" y="6812"/>
                    <a:pt x="15925" y="6223"/>
                  </a:cubicBezTo>
                  <a:cubicBezTo>
                    <a:pt x="15887" y="6122"/>
                    <a:pt x="15850" y="6022"/>
                    <a:pt x="15799" y="5934"/>
                  </a:cubicBezTo>
                  <a:lnTo>
                    <a:pt x="15787" y="5884"/>
                  </a:lnTo>
                  <a:cubicBezTo>
                    <a:pt x="15749" y="5796"/>
                    <a:pt x="15699" y="5708"/>
                    <a:pt x="15661" y="5620"/>
                  </a:cubicBezTo>
                  <a:cubicBezTo>
                    <a:pt x="15285" y="4855"/>
                    <a:pt x="14783" y="4139"/>
                    <a:pt x="14193" y="3525"/>
                  </a:cubicBezTo>
                  <a:cubicBezTo>
                    <a:pt x="15194" y="1842"/>
                    <a:pt x="13847" y="0"/>
                    <a:pt x="12216"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52">
              <a:extLst>
                <a:ext uri="{FF2B5EF4-FFF2-40B4-BE49-F238E27FC236}">
                  <a16:creationId xmlns:a16="http://schemas.microsoft.com/office/drawing/2014/main" id="{93B34DD2-4086-864D-D821-59D87CB68546}"/>
                </a:ext>
              </a:extLst>
            </p:cNvPr>
            <p:cNvGrpSpPr/>
            <p:nvPr/>
          </p:nvGrpSpPr>
          <p:grpSpPr>
            <a:xfrm>
              <a:off x="713216" y="2985453"/>
              <a:ext cx="980637" cy="916907"/>
              <a:chOff x="4703416" y="2277728"/>
              <a:chExt cx="980637" cy="916907"/>
            </a:xfrm>
          </p:grpSpPr>
          <p:sp>
            <p:nvSpPr>
              <p:cNvPr id="1469" name="Google Shape;1469;p52">
                <a:extLst>
                  <a:ext uri="{FF2B5EF4-FFF2-40B4-BE49-F238E27FC236}">
                    <a16:creationId xmlns:a16="http://schemas.microsoft.com/office/drawing/2014/main" id="{11F31B12-03A9-C6A7-5FEC-E4CC0642DB41}"/>
                  </a:ext>
                </a:extLst>
              </p:cNvPr>
              <p:cNvSpPr/>
              <p:nvPr/>
            </p:nvSpPr>
            <p:spPr>
              <a:xfrm>
                <a:off x="4714148" y="2333024"/>
                <a:ext cx="969905" cy="860687"/>
              </a:xfrm>
              <a:custGeom>
                <a:avLst/>
                <a:gdLst/>
                <a:ahLst/>
                <a:cxnLst/>
                <a:rect l="l" t="t" r="r" b="b"/>
                <a:pathLst>
                  <a:path w="18661" h="16478" extrusionOk="0">
                    <a:moveTo>
                      <a:pt x="9324" y="1"/>
                    </a:moveTo>
                    <a:cubicBezTo>
                      <a:pt x="8334" y="1"/>
                      <a:pt x="7328" y="180"/>
                      <a:pt x="6350" y="559"/>
                    </a:cubicBezTo>
                    <a:cubicBezTo>
                      <a:pt x="2109" y="2203"/>
                      <a:pt x="0" y="6972"/>
                      <a:pt x="1644" y="11213"/>
                    </a:cubicBezTo>
                    <a:cubicBezTo>
                      <a:pt x="2909" y="14477"/>
                      <a:pt x="6024" y="16477"/>
                      <a:pt x="9326" y="16477"/>
                    </a:cubicBezTo>
                    <a:cubicBezTo>
                      <a:pt x="10315" y="16477"/>
                      <a:pt x="11320" y="16298"/>
                      <a:pt x="12298" y="15919"/>
                    </a:cubicBezTo>
                    <a:cubicBezTo>
                      <a:pt x="16552" y="14275"/>
                      <a:pt x="18661" y="9506"/>
                      <a:pt x="17017" y="5265"/>
                    </a:cubicBezTo>
                    <a:cubicBezTo>
                      <a:pt x="15752" y="2001"/>
                      <a:pt x="12629" y="1"/>
                      <a:pt x="9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2">
                <a:extLst>
                  <a:ext uri="{FF2B5EF4-FFF2-40B4-BE49-F238E27FC236}">
                    <a16:creationId xmlns:a16="http://schemas.microsoft.com/office/drawing/2014/main" id="{F216C819-9C78-3620-9707-5C5DC6106999}"/>
                  </a:ext>
                </a:extLst>
              </p:cNvPr>
              <p:cNvSpPr/>
              <p:nvPr/>
            </p:nvSpPr>
            <p:spPr>
              <a:xfrm>
                <a:off x="4771198" y="2375078"/>
                <a:ext cx="680026" cy="402256"/>
              </a:xfrm>
              <a:custGeom>
                <a:avLst/>
                <a:gdLst/>
                <a:ahLst/>
                <a:cxnLst/>
                <a:rect l="l" t="t" r="r" b="b"/>
                <a:pathLst>
                  <a:path w="13114" h="7719" extrusionOk="0">
                    <a:moveTo>
                      <a:pt x="11897" y="1"/>
                    </a:moveTo>
                    <a:lnTo>
                      <a:pt x="11859" y="13"/>
                    </a:lnTo>
                    <a:cubicBezTo>
                      <a:pt x="10704" y="290"/>
                      <a:pt x="9487" y="503"/>
                      <a:pt x="8370" y="904"/>
                    </a:cubicBezTo>
                    <a:cubicBezTo>
                      <a:pt x="6739" y="1494"/>
                      <a:pt x="5208" y="2573"/>
                      <a:pt x="3777" y="3527"/>
                    </a:cubicBezTo>
                    <a:cubicBezTo>
                      <a:pt x="2912" y="4104"/>
                      <a:pt x="1983" y="4594"/>
                      <a:pt x="1029" y="4983"/>
                    </a:cubicBezTo>
                    <a:cubicBezTo>
                      <a:pt x="791" y="5083"/>
                      <a:pt x="552" y="5159"/>
                      <a:pt x="301" y="5221"/>
                    </a:cubicBezTo>
                    <a:cubicBezTo>
                      <a:pt x="101" y="5937"/>
                      <a:pt x="0" y="6677"/>
                      <a:pt x="0" y="7417"/>
                    </a:cubicBezTo>
                    <a:lnTo>
                      <a:pt x="0" y="7718"/>
                    </a:lnTo>
                    <a:cubicBezTo>
                      <a:pt x="778" y="7518"/>
                      <a:pt x="1506" y="7204"/>
                      <a:pt x="2184" y="6777"/>
                    </a:cubicBezTo>
                    <a:cubicBezTo>
                      <a:pt x="3288" y="6100"/>
                      <a:pt x="4254" y="5234"/>
                      <a:pt x="5283" y="4456"/>
                    </a:cubicBezTo>
                    <a:cubicBezTo>
                      <a:pt x="7630" y="2711"/>
                      <a:pt x="10290" y="1444"/>
                      <a:pt x="13114" y="741"/>
                    </a:cubicBezTo>
                    <a:cubicBezTo>
                      <a:pt x="12737" y="453"/>
                      <a:pt x="12323" y="214"/>
                      <a:pt x="1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2">
                <a:extLst>
                  <a:ext uri="{FF2B5EF4-FFF2-40B4-BE49-F238E27FC236}">
                    <a16:creationId xmlns:a16="http://schemas.microsoft.com/office/drawing/2014/main" id="{2E59C9AB-CBFC-9DD4-1041-10AEBFBB0B93}"/>
                  </a:ext>
                </a:extLst>
              </p:cNvPr>
              <p:cNvSpPr/>
              <p:nvPr/>
            </p:nvSpPr>
            <p:spPr>
              <a:xfrm>
                <a:off x="4885695" y="2331929"/>
                <a:ext cx="303300" cy="137369"/>
              </a:xfrm>
              <a:custGeom>
                <a:avLst/>
                <a:gdLst/>
                <a:ahLst/>
                <a:cxnLst/>
                <a:rect l="l" t="t" r="r" b="b"/>
                <a:pathLst>
                  <a:path w="5849" h="2636" extrusionOk="0">
                    <a:moveTo>
                      <a:pt x="5849" y="1"/>
                    </a:moveTo>
                    <a:lnTo>
                      <a:pt x="5849" y="1"/>
                    </a:lnTo>
                    <a:cubicBezTo>
                      <a:pt x="3627" y="51"/>
                      <a:pt x="1519" y="1005"/>
                      <a:pt x="1" y="2636"/>
                    </a:cubicBezTo>
                    <a:cubicBezTo>
                      <a:pt x="503" y="2636"/>
                      <a:pt x="1005" y="2536"/>
                      <a:pt x="1469" y="2347"/>
                    </a:cubicBezTo>
                    <a:cubicBezTo>
                      <a:pt x="2272" y="2034"/>
                      <a:pt x="2975" y="1519"/>
                      <a:pt x="3728" y="1067"/>
                    </a:cubicBezTo>
                    <a:cubicBezTo>
                      <a:pt x="4406" y="653"/>
                      <a:pt x="5108" y="289"/>
                      <a:pt x="5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2">
                <a:extLst>
                  <a:ext uri="{FF2B5EF4-FFF2-40B4-BE49-F238E27FC236}">
                    <a16:creationId xmlns:a16="http://schemas.microsoft.com/office/drawing/2014/main" id="{E283F8B9-FDC8-F16C-B171-35FA599F81CA}"/>
                  </a:ext>
                </a:extLst>
              </p:cNvPr>
              <p:cNvSpPr/>
              <p:nvPr/>
            </p:nvSpPr>
            <p:spPr>
              <a:xfrm>
                <a:off x="4982042" y="2926375"/>
                <a:ext cx="614326" cy="232213"/>
              </a:xfrm>
              <a:custGeom>
                <a:avLst/>
                <a:gdLst/>
                <a:ahLst/>
                <a:cxnLst/>
                <a:rect l="l" t="t" r="r" b="b"/>
                <a:pathLst>
                  <a:path w="11847" h="4456" extrusionOk="0">
                    <a:moveTo>
                      <a:pt x="11846" y="1"/>
                    </a:moveTo>
                    <a:lnTo>
                      <a:pt x="11846" y="1"/>
                    </a:lnTo>
                    <a:cubicBezTo>
                      <a:pt x="10491" y="703"/>
                      <a:pt x="8985" y="1092"/>
                      <a:pt x="7467" y="1117"/>
                    </a:cubicBezTo>
                    <a:cubicBezTo>
                      <a:pt x="7385" y="1119"/>
                      <a:pt x="7304" y="1120"/>
                      <a:pt x="7222" y="1120"/>
                    </a:cubicBezTo>
                    <a:cubicBezTo>
                      <a:pt x="6719" y="1120"/>
                      <a:pt x="6213" y="1091"/>
                      <a:pt x="5713" y="1091"/>
                    </a:cubicBezTo>
                    <a:cubicBezTo>
                      <a:pt x="5156" y="1091"/>
                      <a:pt x="4607" y="1127"/>
                      <a:pt x="4078" y="1281"/>
                    </a:cubicBezTo>
                    <a:cubicBezTo>
                      <a:pt x="3012" y="1594"/>
                      <a:pt x="2146" y="2347"/>
                      <a:pt x="1293" y="3037"/>
                    </a:cubicBezTo>
                    <a:cubicBezTo>
                      <a:pt x="879" y="3376"/>
                      <a:pt x="452" y="3690"/>
                      <a:pt x="0" y="3966"/>
                    </a:cubicBezTo>
                    <a:cubicBezTo>
                      <a:pt x="314" y="4154"/>
                      <a:pt x="640" y="4317"/>
                      <a:pt x="966" y="4455"/>
                    </a:cubicBezTo>
                    <a:cubicBezTo>
                      <a:pt x="2209" y="3815"/>
                      <a:pt x="3338" y="2887"/>
                      <a:pt x="4643" y="2372"/>
                    </a:cubicBezTo>
                    <a:cubicBezTo>
                      <a:pt x="5911" y="1883"/>
                      <a:pt x="7291" y="1820"/>
                      <a:pt x="8634" y="1645"/>
                    </a:cubicBezTo>
                    <a:cubicBezTo>
                      <a:pt x="9575" y="1519"/>
                      <a:pt x="10541" y="1331"/>
                      <a:pt x="11394" y="929"/>
                    </a:cubicBezTo>
                    <a:cubicBezTo>
                      <a:pt x="11558" y="628"/>
                      <a:pt x="11708" y="314"/>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2">
                <a:extLst>
                  <a:ext uri="{FF2B5EF4-FFF2-40B4-BE49-F238E27FC236}">
                    <a16:creationId xmlns:a16="http://schemas.microsoft.com/office/drawing/2014/main" id="{761BA0E4-76BF-5F1A-0EC0-18A1588C5990}"/>
                  </a:ext>
                </a:extLst>
              </p:cNvPr>
              <p:cNvSpPr/>
              <p:nvPr/>
            </p:nvSpPr>
            <p:spPr>
              <a:xfrm>
                <a:off x="4814135" y="2573261"/>
                <a:ext cx="814124" cy="439517"/>
              </a:xfrm>
              <a:custGeom>
                <a:avLst/>
                <a:gdLst/>
                <a:ahLst/>
                <a:cxnLst/>
                <a:rect l="l" t="t" r="r" b="b"/>
                <a:pathLst>
                  <a:path w="15700" h="8434" extrusionOk="0">
                    <a:moveTo>
                      <a:pt x="14871" y="0"/>
                    </a:moveTo>
                    <a:lnTo>
                      <a:pt x="12876" y="138"/>
                    </a:lnTo>
                    <a:cubicBezTo>
                      <a:pt x="11859" y="201"/>
                      <a:pt x="10793" y="289"/>
                      <a:pt x="9914" y="803"/>
                    </a:cubicBezTo>
                    <a:cubicBezTo>
                      <a:pt x="8885" y="1393"/>
                      <a:pt x="8258" y="2472"/>
                      <a:pt x="7505" y="3401"/>
                    </a:cubicBezTo>
                    <a:cubicBezTo>
                      <a:pt x="5685" y="5635"/>
                      <a:pt x="2874" y="7028"/>
                      <a:pt x="0" y="7216"/>
                    </a:cubicBezTo>
                    <a:cubicBezTo>
                      <a:pt x="201" y="7642"/>
                      <a:pt x="452" y="8044"/>
                      <a:pt x="728" y="8433"/>
                    </a:cubicBezTo>
                    <a:cubicBezTo>
                      <a:pt x="1669" y="8245"/>
                      <a:pt x="2586" y="7818"/>
                      <a:pt x="3426" y="7341"/>
                    </a:cubicBezTo>
                    <a:cubicBezTo>
                      <a:pt x="4681" y="6639"/>
                      <a:pt x="5936" y="5835"/>
                      <a:pt x="7354" y="5584"/>
                    </a:cubicBezTo>
                    <a:cubicBezTo>
                      <a:pt x="7785" y="5505"/>
                      <a:pt x="8219" y="5480"/>
                      <a:pt x="8656" y="5480"/>
                    </a:cubicBezTo>
                    <a:cubicBezTo>
                      <a:pt x="9424" y="5480"/>
                      <a:pt x="10198" y="5558"/>
                      <a:pt x="10967" y="5558"/>
                    </a:cubicBezTo>
                    <a:cubicBezTo>
                      <a:pt x="11278" y="5558"/>
                      <a:pt x="11588" y="5545"/>
                      <a:pt x="11897" y="5509"/>
                    </a:cubicBezTo>
                    <a:cubicBezTo>
                      <a:pt x="13102" y="5371"/>
                      <a:pt x="14231" y="4894"/>
                      <a:pt x="15172" y="4141"/>
                    </a:cubicBezTo>
                    <a:cubicBezTo>
                      <a:pt x="15360" y="3991"/>
                      <a:pt x="15536" y="3828"/>
                      <a:pt x="15699" y="3664"/>
                    </a:cubicBezTo>
                    <a:lnTo>
                      <a:pt x="15699" y="3627"/>
                    </a:lnTo>
                    <a:cubicBezTo>
                      <a:pt x="15699" y="3225"/>
                      <a:pt x="15674" y="2836"/>
                      <a:pt x="15624" y="2435"/>
                    </a:cubicBezTo>
                    <a:cubicBezTo>
                      <a:pt x="14582" y="3439"/>
                      <a:pt x="13252" y="4091"/>
                      <a:pt x="11834" y="4317"/>
                    </a:cubicBezTo>
                    <a:cubicBezTo>
                      <a:pt x="11644" y="4354"/>
                      <a:pt x="11454" y="4373"/>
                      <a:pt x="11264" y="4373"/>
                    </a:cubicBezTo>
                    <a:cubicBezTo>
                      <a:pt x="11128" y="4373"/>
                      <a:pt x="10991" y="4363"/>
                      <a:pt x="10855" y="4342"/>
                    </a:cubicBezTo>
                    <a:cubicBezTo>
                      <a:pt x="10516" y="4292"/>
                      <a:pt x="10228" y="4116"/>
                      <a:pt x="10014" y="3853"/>
                    </a:cubicBezTo>
                    <a:cubicBezTo>
                      <a:pt x="9701" y="3414"/>
                      <a:pt x="9776" y="2786"/>
                      <a:pt x="10077" y="2347"/>
                    </a:cubicBezTo>
                    <a:cubicBezTo>
                      <a:pt x="10378" y="1908"/>
                      <a:pt x="10855" y="1619"/>
                      <a:pt x="11332" y="1381"/>
                    </a:cubicBezTo>
                    <a:cubicBezTo>
                      <a:pt x="12432" y="871"/>
                      <a:pt x="13617" y="597"/>
                      <a:pt x="14829" y="597"/>
                    </a:cubicBezTo>
                    <a:cubicBezTo>
                      <a:pt x="14931" y="597"/>
                      <a:pt x="15032" y="599"/>
                      <a:pt x="15134" y="603"/>
                    </a:cubicBezTo>
                    <a:cubicBezTo>
                      <a:pt x="15047" y="389"/>
                      <a:pt x="14971" y="188"/>
                      <a:pt x="14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2">
                <a:extLst>
                  <a:ext uri="{FF2B5EF4-FFF2-40B4-BE49-F238E27FC236}">
                    <a16:creationId xmlns:a16="http://schemas.microsoft.com/office/drawing/2014/main" id="{D8599800-C673-03D4-BF39-71D8F3C4F252}"/>
                  </a:ext>
                </a:extLst>
              </p:cNvPr>
              <p:cNvSpPr/>
              <p:nvPr/>
            </p:nvSpPr>
            <p:spPr>
              <a:xfrm>
                <a:off x="5404976" y="2647626"/>
                <a:ext cx="148409" cy="97763"/>
              </a:xfrm>
              <a:custGeom>
                <a:avLst/>
                <a:gdLst/>
                <a:ahLst/>
                <a:cxnLst/>
                <a:rect l="l" t="t" r="r" b="b"/>
                <a:pathLst>
                  <a:path w="2862" h="1876" extrusionOk="0">
                    <a:moveTo>
                      <a:pt x="2089" y="0"/>
                    </a:moveTo>
                    <a:cubicBezTo>
                      <a:pt x="1579" y="0"/>
                      <a:pt x="954" y="318"/>
                      <a:pt x="578" y="543"/>
                    </a:cubicBezTo>
                    <a:cubicBezTo>
                      <a:pt x="289" y="719"/>
                      <a:pt x="1" y="983"/>
                      <a:pt x="26" y="1321"/>
                    </a:cubicBezTo>
                    <a:cubicBezTo>
                      <a:pt x="51" y="1610"/>
                      <a:pt x="340" y="1836"/>
                      <a:pt x="641" y="1874"/>
                    </a:cubicBezTo>
                    <a:cubicBezTo>
                      <a:pt x="671" y="1875"/>
                      <a:pt x="700" y="1875"/>
                      <a:pt x="730" y="1875"/>
                    </a:cubicBezTo>
                    <a:cubicBezTo>
                      <a:pt x="1001" y="1875"/>
                      <a:pt x="1271" y="1824"/>
                      <a:pt x="1519" y="1710"/>
                    </a:cubicBezTo>
                    <a:cubicBezTo>
                      <a:pt x="1871" y="1598"/>
                      <a:pt x="2235" y="1447"/>
                      <a:pt x="2486" y="1171"/>
                    </a:cubicBezTo>
                    <a:cubicBezTo>
                      <a:pt x="2762" y="857"/>
                      <a:pt x="2862" y="154"/>
                      <a:pt x="2335" y="29"/>
                    </a:cubicBezTo>
                    <a:cubicBezTo>
                      <a:pt x="2257" y="9"/>
                      <a:pt x="2175"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2">
                <a:extLst>
                  <a:ext uri="{FF2B5EF4-FFF2-40B4-BE49-F238E27FC236}">
                    <a16:creationId xmlns:a16="http://schemas.microsoft.com/office/drawing/2014/main" id="{07E67413-3791-53C4-F712-25BAC90D96DA}"/>
                  </a:ext>
                </a:extLst>
              </p:cNvPr>
              <p:cNvSpPr/>
              <p:nvPr/>
            </p:nvSpPr>
            <p:spPr>
              <a:xfrm>
                <a:off x="4703416" y="2400754"/>
                <a:ext cx="857743" cy="793882"/>
              </a:xfrm>
              <a:custGeom>
                <a:avLst/>
                <a:gdLst/>
                <a:ahLst/>
                <a:cxnLst/>
                <a:rect l="l" t="t" r="r" b="b"/>
                <a:pathLst>
                  <a:path w="16503" h="15199" extrusionOk="0">
                    <a:moveTo>
                      <a:pt x="5070" y="0"/>
                    </a:moveTo>
                    <a:cubicBezTo>
                      <a:pt x="653" y="2849"/>
                      <a:pt x="1" y="9061"/>
                      <a:pt x="3715" y="12775"/>
                    </a:cubicBezTo>
                    <a:cubicBezTo>
                      <a:pt x="5349" y="14409"/>
                      <a:pt x="7457" y="15198"/>
                      <a:pt x="9551" y="15198"/>
                    </a:cubicBezTo>
                    <a:cubicBezTo>
                      <a:pt x="12235" y="15198"/>
                      <a:pt x="14895" y="13901"/>
                      <a:pt x="16502" y="11420"/>
                    </a:cubicBezTo>
                    <a:lnTo>
                      <a:pt x="16502" y="11420"/>
                    </a:lnTo>
                    <a:cubicBezTo>
                      <a:pt x="15136" y="12302"/>
                      <a:pt x="13570" y="12747"/>
                      <a:pt x="12002" y="12747"/>
                    </a:cubicBezTo>
                    <a:cubicBezTo>
                      <a:pt x="10647" y="12747"/>
                      <a:pt x="9290" y="12415"/>
                      <a:pt x="8057" y="11746"/>
                    </a:cubicBezTo>
                    <a:cubicBezTo>
                      <a:pt x="5409" y="10290"/>
                      <a:pt x="3753" y="7505"/>
                      <a:pt x="3753" y="4480"/>
                    </a:cubicBezTo>
                    <a:cubicBezTo>
                      <a:pt x="3753" y="2887"/>
                      <a:pt x="4205" y="1331"/>
                      <a:pt x="507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2">
                <a:extLst>
                  <a:ext uri="{FF2B5EF4-FFF2-40B4-BE49-F238E27FC236}">
                    <a16:creationId xmlns:a16="http://schemas.microsoft.com/office/drawing/2014/main" id="{3809D37E-B6C8-8C8F-0C20-535097B96049}"/>
                  </a:ext>
                </a:extLst>
              </p:cNvPr>
              <p:cNvGrpSpPr/>
              <p:nvPr/>
            </p:nvGrpSpPr>
            <p:grpSpPr>
              <a:xfrm>
                <a:off x="5261165" y="2277728"/>
                <a:ext cx="272037" cy="241575"/>
                <a:chOff x="5296580" y="2293223"/>
                <a:chExt cx="272037" cy="241575"/>
              </a:xfrm>
            </p:grpSpPr>
            <p:sp>
              <p:nvSpPr>
                <p:cNvPr id="1477" name="Google Shape;1477;p52">
                  <a:extLst>
                    <a:ext uri="{FF2B5EF4-FFF2-40B4-BE49-F238E27FC236}">
                      <a16:creationId xmlns:a16="http://schemas.microsoft.com/office/drawing/2014/main" id="{84F8F202-E4ED-EE92-F6E2-F42C34F7F5AB}"/>
                    </a:ext>
                  </a:extLst>
                </p:cNvPr>
                <p:cNvSpPr/>
                <p:nvPr/>
              </p:nvSpPr>
              <p:spPr>
                <a:xfrm>
                  <a:off x="5303752"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2">
                  <a:extLst>
                    <a:ext uri="{FF2B5EF4-FFF2-40B4-BE49-F238E27FC236}">
                      <a16:creationId xmlns:a16="http://schemas.microsoft.com/office/drawing/2014/main" id="{B0277974-C3E4-8968-9D04-81864ACB888D}"/>
                    </a:ext>
                  </a:extLst>
                </p:cNvPr>
                <p:cNvSpPr/>
                <p:nvPr/>
              </p:nvSpPr>
              <p:spPr>
                <a:xfrm>
                  <a:off x="5296580" y="2312392"/>
                  <a:ext cx="240073" cy="222197"/>
                </a:xfrm>
                <a:custGeom>
                  <a:avLst/>
                  <a:gdLst/>
                  <a:ahLst/>
                  <a:cxnLst/>
                  <a:rect l="l" t="t" r="r" b="b"/>
                  <a:pathLst>
                    <a:path w="4619" h="4254" extrusionOk="0">
                      <a:moveTo>
                        <a:pt x="1431" y="0"/>
                      </a:moveTo>
                      <a:lnTo>
                        <a:pt x="1431" y="0"/>
                      </a:lnTo>
                      <a:cubicBezTo>
                        <a:pt x="189" y="803"/>
                        <a:pt x="1" y="2535"/>
                        <a:pt x="1042" y="3577"/>
                      </a:cubicBezTo>
                      <a:cubicBezTo>
                        <a:pt x="1498" y="4033"/>
                        <a:pt x="2090" y="4253"/>
                        <a:pt x="2677" y="4253"/>
                      </a:cubicBezTo>
                      <a:cubicBezTo>
                        <a:pt x="3429" y="4253"/>
                        <a:pt x="4174" y="3891"/>
                        <a:pt x="4618" y="3200"/>
                      </a:cubicBezTo>
                      <a:lnTo>
                        <a:pt x="4618" y="3200"/>
                      </a:lnTo>
                      <a:cubicBezTo>
                        <a:pt x="4223" y="3456"/>
                        <a:pt x="3794" y="3573"/>
                        <a:pt x="3375" y="3573"/>
                      </a:cubicBezTo>
                      <a:cubicBezTo>
                        <a:pt x="2173" y="3573"/>
                        <a:pt x="1055" y="2614"/>
                        <a:pt x="1055" y="1255"/>
                      </a:cubicBezTo>
                      <a:cubicBezTo>
                        <a:pt x="1055" y="816"/>
                        <a:pt x="1180" y="377"/>
                        <a:pt x="1431" y="0"/>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2">
                  <a:extLst>
                    <a:ext uri="{FF2B5EF4-FFF2-40B4-BE49-F238E27FC236}">
                      <a16:creationId xmlns:a16="http://schemas.microsoft.com/office/drawing/2014/main" id="{6639C7DF-0458-BD90-CEB0-DFE66A382974}"/>
                    </a:ext>
                  </a:extLst>
                </p:cNvPr>
                <p:cNvSpPr/>
                <p:nvPr/>
              </p:nvSpPr>
              <p:spPr>
                <a:xfrm>
                  <a:off x="5303427" y="2293223"/>
                  <a:ext cx="264865" cy="241575"/>
                </a:xfrm>
                <a:custGeom>
                  <a:avLst/>
                  <a:gdLst/>
                  <a:ahLst/>
                  <a:cxnLst/>
                  <a:rect l="l" t="t" r="r" b="b"/>
                  <a:pathLst>
                    <a:path w="5096" h="4625" extrusionOk="0">
                      <a:moveTo>
                        <a:pt x="2541" y="1"/>
                      </a:moveTo>
                      <a:cubicBezTo>
                        <a:pt x="1497" y="1"/>
                        <a:pt x="548" y="713"/>
                        <a:pt x="302" y="1773"/>
                      </a:cubicBezTo>
                      <a:cubicBezTo>
                        <a:pt x="1" y="3015"/>
                        <a:pt x="766" y="4270"/>
                        <a:pt x="2008" y="4559"/>
                      </a:cubicBezTo>
                      <a:cubicBezTo>
                        <a:pt x="2191" y="4603"/>
                        <a:pt x="2374" y="4624"/>
                        <a:pt x="2555" y="4624"/>
                      </a:cubicBezTo>
                      <a:cubicBezTo>
                        <a:pt x="3599" y="4624"/>
                        <a:pt x="4548" y="3912"/>
                        <a:pt x="4794" y="2852"/>
                      </a:cubicBezTo>
                      <a:cubicBezTo>
                        <a:pt x="5095" y="1610"/>
                        <a:pt x="4330" y="355"/>
                        <a:pt x="3088" y="66"/>
                      </a:cubicBezTo>
                      <a:cubicBezTo>
                        <a:pt x="2905" y="22"/>
                        <a:pt x="2722" y="1"/>
                        <a:pt x="2541" y="1"/>
                      </a:cubicBezTo>
                      <a:close/>
                    </a:path>
                  </a:pathLst>
                </a:custGeom>
                <a:solidFill>
                  <a:srgbClr val="2A4D7C">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0" name="Google Shape;1480;p52">
            <a:extLst>
              <a:ext uri="{FF2B5EF4-FFF2-40B4-BE49-F238E27FC236}">
                <a16:creationId xmlns:a16="http://schemas.microsoft.com/office/drawing/2014/main" id="{8B386198-4F54-5C63-7E16-3C40BE143C46}"/>
              </a:ext>
            </a:extLst>
          </p:cNvPr>
          <p:cNvGrpSpPr/>
          <p:nvPr/>
        </p:nvGrpSpPr>
        <p:grpSpPr>
          <a:xfrm>
            <a:off x="3224672" y="3920084"/>
            <a:ext cx="508172" cy="458933"/>
            <a:chOff x="3067172" y="3331984"/>
            <a:chExt cx="508172" cy="458933"/>
          </a:xfrm>
        </p:grpSpPr>
        <p:sp>
          <p:nvSpPr>
            <p:cNvPr id="1481" name="Google Shape;1481;p52">
              <a:extLst>
                <a:ext uri="{FF2B5EF4-FFF2-40B4-BE49-F238E27FC236}">
                  <a16:creationId xmlns:a16="http://schemas.microsoft.com/office/drawing/2014/main" id="{00530F71-00C3-2818-0AA3-3A3448CBC78A}"/>
                </a:ext>
              </a:extLst>
            </p:cNvPr>
            <p:cNvSpPr/>
            <p:nvPr/>
          </p:nvSpPr>
          <p:spPr>
            <a:xfrm>
              <a:off x="3097778" y="3331984"/>
              <a:ext cx="468172" cy="457060"/>
            </a:xfrm>
            <a:custGeom>
              <a:avLst/>
              <a:gdLst/>
              <a:ahLst/>
              <a:cxnLst/>
              <a:rect l="l" t="t" r="r" b="b"/>
              <a:pathLst>
                <a:path w="6765" h="6447" extrusionOk="0">
                  <a:moveTo>
                    <a:pt x="3233" y="0"/>
                  </a:moveTo>
                  <a:cubicBezTo>
                    <a:pt x="2629" y="0"/>
                    <a:pt x="2020" y="168"/>
                    <a:pt x="1482" y="511"/>
                  </a:cubicBezTo>
                  <a:cubicBezTo>
                    <a:pt x="1482" y="523"/>
                    <a:pt x="1469" y="523"/>
                    <a:pt x="1469" y="536"/>
                  </a:cubicBezTo>
                  <a:lnTo>
                    <a:pt x="1381" y="586"/>
                  </a:lnTo>
                  <a:cubicBezTo>
                    <a:pt x="1331" y="624"/>
                    <a:pt x="1281" y="661"/>
                    <a:pt x="1231" y="699"/>
                  </a:cubicBezTo>
                  <a:lnTo>
                    <a:pt x="1168" y="749"/>
                  </a:lnTo>
                  <a:cubicBezTo>
                    <a:pt x="1105" y="799"/>
                    <a:pt x="1042" y="862"/>
                    <a:pt x="980" y="912"/>
                  </a:cubicBezTo>
                  <a:lnTo>
                    <a:pt x="917" y="975"/>
                  </a:lnTo>
                  <a:cubicBezTo>
                    <a:pt x="867" y="1025"/>
                    <a:pt x="804" y="1075"/>
                    <a:pt x="754" y="1138"/>
                  </a:cubicBezTo>
                  <a:cubicBezTo>
                    <a:pt x="741" y="1163"/>
                    <a:pt x="729" y="1176"/>
                    <a:pt x="716" y="1201"/>
                  </a:cubicBezTo>
                  <a:cubicBezTo>
                    <a:pt x="666" y="1251"/>
                    <a:pt x="616" y="1314"/>
                    <a:pt x="578" y="1377"/>
                  </a:cubicBezTo>
                  <a:lnTo>
                    <a:pt x="528" y="1439"/>
                  </a:lnTo>
                  <a:cubicBezTo>
                    <a:pt x="478" y="1515"/>
                    <a:pt x="440" y="1590"/>
                    <a:pt x="402" y="1665"/>
                  </a:cubicBezTo>
                  <a:lnTo>
                    <a:pt x="365" y="1715"/>
                  </a:lnTo>
                  <a:cubicBezTo>
                    <a:pt x="340" y="1791"/>
                    <a:pt x="302" y="1853"/>
                    <a:pt x="277" y="1916"/>
                  </a:cubicBezTo>
                  <a:cubicBezTo>
                    <a:pt x="264" y="1941"/>
                    <a:pt x="252" y="1966"/>
                    <a:pt x="239" y="1979"/>
                  </a:cubicBezTo>
                  <a:cubicBezTo>
                    <a:pt x="214" y="2067"/>
                    <a:pt x="176" y="2155"/>
                    <a:pt x="151" y="2230"/>
                  </a:cubicBezTo>
                  <a:cubicBezTo>
                    <a:pt x="151" y="2255"/>
                    <a:pt x="139" y="2280"/>
                    <a:pt x="139" y="2293"/>
                  </a:cubicBezTo>
                  <a:cubicBezTo>
                    <a:pt x="114" y="2368"/>
                    <a:pt x="89" y="2456"/>
                    <a:pt x="76" y="2531"/>
                  </a:cubicBezTo>
                  <a:cubicBezTo>
                    <a:pt x="76" y="2544"/>
                    <a:pt x="64" y="2556"/>
                    <a:pt x="64" y="2581"/>
                  </a:cubicBezTo>
                  <a:cubicBezTo>
                    <a:pt x="51" y="2669"/>
                    <a:pt x="26" y="2757"/>
                    <a:pt x="26" y="2857"/>
                  </a:cubicBezTo>
                  <a:lnTo>
                    <a:pt x="26" y="2920"/>
                  </a:lnTo>
                  <a:cubicBezTo>
                    <a:pt x="26" y="3020"/>
                    <a:pt x="1" y="3121"/>
                    <a:pt x="1" y="3209"/>
                  </a:cubicBezTo>
                  <a:cubicBezTo>
                    <a:pt x="1" y="4991"/>
                    <a:pt x="1444" y="6446"/>
                    <a:pt x="3238" y="6446"/>
                  </a:cubicBezTo>
                  <a:cubicBezTo>
                    <a:pt x="3326" y="6446"/>
                    <a:pt x="3427" y="6446"/>
                    <a:pt x="3527" y="6434"/>
                  </a:cubicBezTo>
                  <a:lnTo>
                    <a:pt x="3590" y="6434"/>
                  </a:lnTo>
                  <a:cubicBezTo>
                    <a:pt x="3690" y="6421"/>
                    <a:pt x="3778" y="6409"/>
                    <a:pt x="3866" y="6383"/>
                  </a:cubicBezTo>
                  <a:lnTo>
                    <a:pt x="3916" y="6371"/>
                  </a:lnTo>
                  <a:cubicBezTo>
                    <a:pt x="3991" y="6358"/>
                    <a:pt x="4079" y="6333"/>
                    <a:pt x="4154" y="6308"/>
                  </a:cubicBezTo>
                  <a:lnTo>
                    <a:pt x="4217" y="6296"/>
                  </a:lnTo>
                  <a:cubicBezTo>
                    <a:pt x="4293" y="6271"/>
                    <a:pt x="4380" y="6233"/>
                    <a:pt x="4468" y="6208"/>
                  </a:cubicBezTo>
                  <a:lnTo>
                    <a:pt x="4531" y="6183"/>
                  </a:lnTo>
                  <a:cubicBezTo>
                    <a:pt x="4594" y="6145"/>
                    <a:pt x="4656" y="6120"/>
                    <a:pt x="4732" y="6082"/>
                  </a:cubicBezTo>
                  <a:lnTo>
                    <a:pt x="4782" y="6057"/>
                  </a:lnTo>
                  <a:cubicBezTo>
                    <a:pt x="4857" y="6007"/>
                    <a:pt x="4933" y="5969"/>
                    <a:pt x="5008" y="5919"/>
                  </a:cubicBezTo>
                  <a:lnTo>
                    <a:pt x="5071" y="5869"/>
                  </a:lnTo>
                  <a:cubicBezTo>
                    <a:pt x="5133" y="5831"/>
                    <a:pt x="5196" y="5781"/>
                    <a:pt x="5246" y="5744"/>
                  </a:cubicBezTo>
                  <a:lnTo>
                    <a:pt x="5309" y="5693"/>
                  </a:lnTo>
                  <a:cubicBezTo>
                    <a:pt x="5359" y="5643"/>
                    <a:pt x="5422" y="5593"/>
                    <a:pt x="5460" y="5530"/>
                  </a:cubicBezTo>
                  <a:lnTo>
                    <a:pt x="5535" y="5467"/>
                  </a:lnTo>
                  <a:cubicBezTo>
                    <a:pt x="5585" y="5405"/>
                    <a:pt x="5648" y="5354"/>
                    <a:pt x="5685" y="5292"/>
                  </a:cubicBezTo>
                  <a:cubicBezTo>
                    <a:pt x="5711" y="5267"/>
                    <a:pt x="5723" y="5242"/>
                    <a:pt x="5736" y="5216"/>
                  </a:cubicBezTo>
                  <a:cubicBezTo>
                    <a:pt x="5798" y="5166"/>
                    <a:pt x="5836" y="5116"/>
                    <a:pt x="5861" y="5066"/>
                  </a:cubicBezTo>
                  <a:lnTo>
                    <a:pt x="5924" y="4991"/>
                  </a:lnTo>
                  <a:cubicBezTo>
                    <a:pt x="5924" y="4978"/>
                    <a:pt x="5936" y="4978"/>
                    <a:pt x="5936" y="4965"/>
                  </a:cubicBezTo>
                  <a:cubicBezTo>
                    <a:pt x="6765" y="3698"/>
                    <a:pt x="6589" y="2016"/>
                    <a:pt x="5510" y="937"/>
                  </a:cubicBezTo>
                  <a:cubicBezTo>
                    <a:pt x="4891" y="319"/>
                    <a:pt x="4067" y="0"/>
                    <a:pt x="3233"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52">
              <a:extLst>
                <a:ext uri="{FF2B5EF4-FFF2-40B4-BE49-F238E27FC236}">
                  <a16:creationId xmlns:a16="http://schemas.microsoft.com/office/drawing/2014/main" id="{0C238786-0F72-3819-6E36-2EFEEB538CF7}"/>
                </a:ext>
              </a:extLst>
            </p:cNvPr>
            <p:cNvGrpSpPr/>
            <p:nvPr/>
          </p:nvGrpSpPr>
          <p:grpSpPr>
            <a:xfrm>
              <a:off x="3067172" y="3334353"/>
              <a:ext cx="508172" cy="456564"/>
              <a:chOff x="4803375" y="3759550"/>
              <a:chExt cx="183575" cy="161000"/>
            </a:xfrm>
          </p:grpSpPr>
          <p:sp>
            <p:nvSpPr>
              <p:cNvPr id="1483" name="Google Shape;1483;p52">
                <a:extLst>
                  <a:ext uri="{FF2B5EF4-FFF2-40B4-BE49-F238E27FC236}">
                    <a16:creationId xmlns:a16="http://schemas.microsoft.com/office/drawing/2014/main" id="{7B9A97AD-BB3C-77F4-D23E-3D20976EA5DD}"/>
                  </a:ext>
                </a:extLst>
              </p:cNvPr>
              <p:cNvSpPr/>
              <p:nvPr/>
            </p:nvSpPr>
            <p:spPr>
              <a:xfrm>
                <a:off x="4806200" y="3759550"/>
                <a:ext cx="180750" cy="161000"/>
              </a:xfrm>
              <a:custGeom>
                <a:avLst/>
                <a:gdLst/>
                <a:ahLst/>
                <a:cxnLst/>
                <a:rect l="l" t="t" r="r" b="b"/>
                <a:pathLst>
                  <a:path w="7230" h="6440" extrusionOk="0">
                    <a:moveTo>
                      <a:pt x="3612" y="1"/>
                    </a:moveTo>
                    <a:cubicBezTo>
                      <a:pt x="2695" y="1"/>
                      <a:pt x="1785" y="390"/>
                      <a:pt x="1143" y="1144"/>
                    </a:cubicBezTo>
                    <a:cubicBezTo>
                      <a:pt x="1" y="2511"/>
                      <a:pt x="189" y="4544"/>
                      <a:pt x="1544" y="5686"/>
                    </a:cubicBezTo>
                    <a:cubicBezTo>
                      <a:pt x="2150" y="6192"/>
                      <a:pt x="2886" y="6439"/>
                      <a:pt x="3617" y="6439"/>
                    </a:cubicBezTo>
                    <a:cubicBezTo>
                      <a:pt x="4537" y="6439"/>
                      <a:pt x="5451" y="6047"/>
                      <a:pt x="6087" y="5285"/>
                    </a:cubicBezTo>
                    <a:cubicBezTo>
                      <a:pt x="7229" y="3929"/>
                      <a:pt x="7053" y="1897"/>
                      <a:pt x="5686" y="755"/>
                    </a:cubicBezTo>
                    <a:cubicBezTo>
                      <a:pt x="5079" y="248"/>
                      <a:pt x="4343" y="1"/>
                      <a:pt x="3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a:extLst>
                  <a:ext uri="{FF2B5EF4-FFF2-40B4-BE49-F238E27FC236}">
                    <a16:creationId xmlns:a16="http://schemas.microsoft.com/office/drawing/2014/main" id="{79089362-7BCD-2F72-0020-AF0F9010F078}"/>
                  </a:ext>
                </a:extLst>
              </p:cNvPr>
              <p:cNvSpPr/>
              <p:nvPr/>
            </p:nvSpPr>
            <p:spPr>
              <a:xfrm>
                <a:off x="4803375" y="3772125"/>
                <a:ext cx="160650" cy="148200"/>
              </a:xfrm>
              <a:custGeom>
                <a:avLst/>
                <a:gdLst/>
                <a:ahLst/>
                <a:cxnLst/>
                <a:rect l="l" t="t" r="r" b="b"/>
                <a:pathLst>
                  <a:path w="6426" h="5928" extrusionOk="0">
                    <a:moveTo>
                      <a:pt x="1984" y="1"/>
                    </a:moveTo>
                    <a:cubicBezTo>
                      <a:pt x="252" y="1117"/>
                      <a:pt x="1" y="3539"/>
                      <a:pt x="1444" y="4983"/>
                    </a:cubicBezTo>
                    <a:cubicBezTo>
                      <a:pt x="2082" y="5620"/>
                      <a:pt x="2905" y="5928"/>
                      <a:pt x="3721" y="5928"/>
                    </a:cubicBezTo>
                    <a:cubicBezTo>
                      <a:pt x="4769" y="5928"/>
                      <a:pt x="5805" y="5422"/>
                      <a:pt x="6426" y="4455"/>
                    </a:cubicBezTo>
                    <a:lnTo>
                      <a:pt x="6426" y="4455"/>
                    </a:lnTo>
                    <a:cubicBezTo>
                      <a:pt x="5873" y="4817"/>
                      <a:pt x="5272" y="4980"/>
                      <a:pt x="4686" y="4980"/>
                    </a:cubicBezTo>
                    <a:cubicBezTo>
                      <a:pt x="3013" y="4980"/>
                      <a:pt x="1457" y="3644"/>
                      <a:pt x="1457" y="1757"/>
                    </a:cubicBezTo>
                    <a:cubicBezTo>
                      <a:pt x="1457" y="1130"/>
                      <a:pt x="1645" y="528"/>
                      <a:pt x="1984"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52">
            <a:extLst>
              <a:ext uri="{FF2B5EF4-FFF2-40B4-BE49-F238E27FC236}">
                <a16:creationId xmlns:a16="http://schemas.microsoft.com/office/drawing/2014/main" id="{251A3A10-1180-9401-A8D1-311D31B9146B}"/>
              </a:ext>
            </a:extLst>
          </p:cNvPr>
          <p:cNvGrpSpPr/>
          <p:nvPr/>
        </p:nvGrpSpPr>
        <p:grpSpPr>
          <a:xfrm>
            <a:off x="3277546" y="3064801"/>
            <a:ext cx="608064" cy="320051"/>
            <a:chOff x="6751900" y="1659525"/>
            <a:chExt cx="623400" cy="327150"/>
          </a:xfrm>
        </p:grpSpPr>
        <p:sp>
          <p:nvSpPr>
            <p:cNvPr id="1486" name="Google Shape;1486;p52">
              <a:extLst>
                <a:ext uri="{FF2B5EF4-FFF2-40B4-BE49-F238E27FC236}">
                  <a16:creationId xmlns:a16="http://schemas.microsoft.com/office/drawing/2014/main" id="{89C58A66-4134-31BB-B24E-0E6E2F6564F8}"/>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52">
              <a:extLst>
                <a:ext uri="{FF2B5EF4-FFF2-40B4-BE49-F238E27FC236}">
                  <a16:creationId xmlns:a16="http://schemas.microsoft.com/office/drawing/2014/main" id="{FCEC25E9-9F38-1830-06FC-1082F1B5C553}"/>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52">
            <a:extLst>
              <a:ext uri="{FF2B5EF4-FFF2-40B4-BE49-F238E27FC236}">
                <a16:creationId xmlns:a16="http://schemas.microsoft.com/office/drawing/2014/main" id="{AA523917-B787-986E-E489-216D11ED61F3}"/>
              </a:ext>
            </a:extLst>
          </p:cNvPr>
          <p:cNvGrpSpPr/>
          <p:nvPr/>
        </p:nvGrpSpPr>
        <p:grpSpPr>
          <a:xfrm>
            <a:off x="1943108" y="539494"/>
            <a:ext cx="608064" cy="320051"/>
            <a:chOff x="6751900" y="1659525"/>
            <a:chExt cx="623400" cy="327150"/>
          </a:xfrm>
        </p:grpSpPr>
        <p:sp>
          <p:nvSpPr>
            <p:cNvPr id="1489" name="Google Shape;1489;p52">
              <a:extLst>
                <a:ext uri="{FF2B5EF4-FFF2-40B4-BE49-F238E27FC236}">
                  <a16:creationId xmlns:a16="http://schemas.microsoft.com/office/drawing/2014/main" id="{8579C58E-2C61-662D-C3B8-C5BFAE3C7C80}"/>
                </a:ext>
              </a:extLst>
            </p:cNvPr>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2">
              <a:extLst>
                <a:ext uri="{FF2B5EF4-FFF2-40B4-BE49-F238E27FC236}">
                  <a16:creationId xmlns:a16="http://schemas.microsoft.com/office/drawing/2014/main" id="{7F2F31FC-8F7D-5F83-1801-2E8E31CCBF28}"/>
                </a:ext>
              </a:extLst>
            </p:cNvPr>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52">
            <a:extLst>
              <a:ext uri="{FF2B5EF4-FFF2-40B4-BE49-F238E27FC236}">
                <a16:creationId xmlns:a16="http://schemas.microsoft.com/office/drawing/2014/main" id="{8E18C137-8465-FF82-16E4-FB17EEAAD7D7}"/>
              </a:ext>
            </a:extLst>
          </p:cNvPr>
          <p:cNvSpPr/>
          <p:nvPr/>
        </p:nvSpPr>
        <p:spPr>
          <a:xfrm>
            <a:off x="4206200" y="447413"/>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2">
            <a:extLst>
              <a:ext uri="{FF2B5EF4-FFF2-40B4-BE49-F238E27FC236}">
                <a16:creationId xmlns:a16="http://schemas.microsoft.com/office/drawing/2014/main" id="{6020E56E-B7AB-FD48-1A43-8D082F7AA772}"/>
              </a:ext>
            </a:extLst>
          </p:cNvPr>
          <p:cNvSpPr/>
          <p:nvPr/>
        </p:nvSpPr>
        <p:spPr>
          <a:xfrm>
            <a:off x="4016463" y="2503175"/>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2">
            <a:extLst>
              <a:ext uri="{FF2B5EF4-FFF2-40B4-BE49-F238E27FC236}">
                <a16:creationId xmlns:a16="http://schemas.microsoft.com/office/drawing/2014/main" id="{80CE7B89-C523-D657-F5B4-2AEAAC7D3056}"/>
              </a:ext>
            </a:extLst>
          </p:cNvPr>
          <p:cNvSpPr/>
          <p:nvPr/>
        </p:nvSpPr>
        <p:spPr>
          <a:xfrm>
            <a:off x="345725" y="2319138"/>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2">
            <a:extLst>
              <a:ext uri="{FF2B5EF4-FFF2-40B4-BE49-F238E27FC236}">
                <a16:creationId xmlns:a16="http://schemas.microsoft.com/office/drawing/2014/main" id="{37CB65BE-AD93-BDDF-5001-A8A27749751C}"/>
              </a:ext>
            </a:extLst>
          </p:cNvPr>
          <p:cNvSpPr/>
          <p:nvPr/>
        </p:nvSpPr>
        <p:spPr>
          <a:xfrm>
            <a:off x="2210075" y="1560800"/>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2">
            <a:extLst>
              <a:ext uri="{FF2B5EF4-FFF2-40B4-BE49-F238E27FC236}">
                <a16:creationId xmlns:a16="http://schemas.microsoft.com/office/drawing/2014/main" id="{48222337-32C3-115D-2E5B-FB1D2E8405B6}"/>
              </a:ext>
            </a:extLst>
          </p:cNvPr>
          <p:cNvSpPr/>
          <p:nvPr/>
        </p:nvSpPr>
        <p:spPr>
          <a:xfrm>
            <a:off x="644675" y="2503200"/>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2">
            <a:extLst>
              <a:ext uri="{FF2B5EF4-FFF2-40B4-BE49-F238E27FC236}">
                <a16:creationId xmlns:a16="http://schemas.microsoft.com/office/drawing/2014/main" id="{EDB307D2-8CE3-5DD9-E69E-D49853D669C6}"/>
              </a:ext>
            </a:extLst>
          </p:cNvPr>
          <p:cNvSpPr/>
          <p:nvPr/>
        </p:nvSpPr>
        <p:spPr>
          <a:xfrm>
            <a:off x="6101041" y="4819130"/>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2">
            <a:extLst>
              <a:ext uri="{FF2B5EF4-FFF2-40B4-BE49-F238E27FC236}">
                <a16:creationId xmlns:a16="http://schemas.microsoft.com/office/drawing/2014/main" id="{81384390-0A82-1DA7-2F70-E9DF79A9D7AC}"/>
              </a:ext>
            </a:extLst>
          </p:cNvPr>
          <p:cNvSpPr/>
          <p:nvPr/>
        </p:nvSpPr>
        <p:spPr>
          <a:xfrm>
            <a:off x="2459738" y="3440388"/>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2">
            <a:extLst>
              <a:ext uri="{FF2B5EF4-FFF2-40B4-BE49-F238E27FC236}">
                <a16:creationId xmlns:a16="http://schemas.microsoft.com/office/drawing/2014/main" id="{7FC1B72E-A6F0-8D75-F4C9-E078DA2DA25D}"/>
              </a:ext>
            </a:extLst>
          </p:cNvPr>
          <p:cNvSpPr/>
          <p:nvPr/>
        </p:nvSpPr>
        <p:spPr>
          <a:xfrm>
            <a:off x="5782828" y="4864880"/>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2">
            <a:extLst>
              <a:ext uri="{FF2B5EF4-FFF2-40B4-BE49-F238E27FC236}">
                <a16:creationId xmlns:a16="http://schemas.microsoft.com/office/drawing/2014/main" id="{B5BBFC77-2617-0EF4-BF78-42A54867F485}"/>
              </a:ext>
            </a:extLst>
          </p:cNvPr>
          <p:cNvSpPr/>
          <p:nvPr/>
        </p:nvSpPr>
        <p:spPr>
          <a:xfrm>
            <a:off x="2786425" y="3214063"/>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2">
            <a:extLst>
              <a:ext uri="{FF2B5EF4-FFF2-40B4-BE49-F238E27FC236}">
                <a16:creationId xmlns:a16="http://schemas.microsoft.com/office/drawing/2014/main" id="{88B4B33F-0C83-3717-0848-62ACA794B473}"/>
              </a:ext>
            </a:extLst>
          </p:cNvPr>
          <p:cNvSpPr/>
          <p:nvPr/>
        </p:nvSpPr>
        <p:spPr>
          <a:xfrm>
            <a:off x="3781000" y="257300"/>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2">
            <a:extLst>
              <a:ext uri="{FF2B5EF4-FFF2-40B4-BE49-F238E27FC236}">
                <a16:creationId xmlns:a16="http://schemas.microsoft.com/office/drawing/2014/main" id="{61119B17-7C78-1F5A-CEE8-CF96AF741C30}"/>
              </a:ext>
            </a:extLst>
          </p:cNvPr>
          <p:cNvSpPr/>
          <p:nvPr/>
        </p:nvSpPr>
        <p:spPr>
          <a:xfrm>
            <a:off x="4153613" y="42875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2">
            <a:extLst>
              <a:ext uri="{FF2B5EF4-FFF2-40B4-BE49-F238E27FC236}">
                <a16:creationId xmlns:a16="http://schemas.microsoft.com/office/drawing/2014/main" id="{9E02BDA4-7666-0384-6F1C-2359B96123F6}"/>
              </a:ext>
            </a:extLst>
          </p:cNvPr>
          <p:cNvSpPr/>
          <p:nvPr/>
        </p:nvSpPr>
        <p:spPr>
          <a:xfrm>
            <a:off x="1310388" y="4080975"/>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899;p70">
            <a:extLst>
              <a:ext uri="{FF2B5EF4-FFF2-40B4-BE49-F238E27FC236}">
                <a16:creationId xmlns:a16="http://schemas.microsoft.com/office/drawing/2014/main" id="{14EBE81E-7813-77EE-2242-D8AEEB1A25F5}"/>
              </a:ext>
            </a:extLst>
          </p:cNvPr>
          <p:cNvSpPr txBox="1">
            <a:spLocks/>
          </p:cNvSpPr>
          <p:nvPr/>
        </p:nvSpPr>
        <p:spPr>
          <a:xfrm>
            <a:off x="5748" y="3920472"/>
            <a:ext cx="3355426" cy="1043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400"/>
              <a:buFont typeface="Lato"/>
              <a:buNone/>
              <a:defRPr sz="2400" b="0" i="0" u="none" strike="noStrike" cap="none">
                <a:solidFill>
                  <a:schemeClr val="dk1"/>
                </a:solidFill>
                <a:latin typeface="Lato"/>
                <a:ea typeface="Lato"/>
                <a:cs typeface="Lato"/>
                <a:sym typeface="Lato"/>
              </a:defRPr>
            </a:lvl9pPr>
          </a:lstStyle>
          <a:p>
            <a:pPr algn="ctr"/>
            <a:r>
              <a:rPr lang="es-MX" dirty="0"/>
              <a:t>Recopilación de datos –</a:t>
            </a:r>
          </a:p>
          <a:p>
            <a:pPr algn="ctr"/>
            <a:r>
              <a:rPr lang="es-MX" dirty="0"/>
              <a:t>Raspado web</a:t>
            </a:r>
            <a:endParaRPr lang="es-MX" dirty="0">
              <a:solidFill>
                <a:schemeClr val="dk2"/>
              </a:solidFill>
            </a:endParaRPr>
          </a:p>
        </p:txBody>
      </p:sp>
      <p:sp>
        <p:nvSpPr>
          <p:cNvPr id="2" name="Rectangle 1">
            <a:extLst>
              <a:ext uri="{FF2B5EF4-FFF2-40B4-BE49-F238E27FC236}">
                <a16:creationId xmlns:a16="http://schemas.microsoft.com/office/drawing/2014/main" id="{F4B7F14E-13B4-84E6-924D-D359F1FA406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CL" sz="2100" b="0" i="0" u="none" strike="noStrike" cap="none" normalizeH="0" baseline="0">
                <a:ln>
                  <a:noFill/>
                </a:ln>
                <a:solidFill>
                  <a:srgbClr val="E8EAED"/>
                </a:solidFill>
                <a:effectLst/>
                <a:latin typeface="inherit"/>
              </a:rPr>
              <a:t>Recopilación de datos – Raspado web</a:t>
            </a:r>
            <a:endParaRPr kumimoji="0" lang="es-ES" altLang="es-CL"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CL" sz="1800" b="0" i="0" u="none" strike="noStrike" cap="none" normalizeH="0" baseline="0">
                <a:ln>
                  <a:noFill/>
                </a:ln>
                <a:solidFill>
                  <a:schemeClr val="tx1"/>
                </a:solidFill>
                <a:effectLst/>
                <a:latin typeface="Arial" panose="020B0604020202020204" pitchFamily="34" charset="0"/>
              </a:rPr>
            </a:br>
            <a:endParaRPr kumimoji="0" lang="es-ES" altLang="es-CL" sz="1800" b="0" i="0" u="none" strike="noStrike" cap="none" normalizeH="0" baseline="0">
              <a:ln>
                <a:noFill/>
              </a:ln>
              <a:solidFill>
                <a:schemeClr val="tx1"/>
              </a:solidFill>
              <a:effectLst/>
              <a:latin typeface="Arial" panose="020B0604020202020204" pitchFamily="34" charset="0"/>
            </a:endParaRPr>
          </a:p>
        </p:txBody>
      </p:sp>
      <p:grpSp>
        <p:nvGrpSpPr>
          <p:cNvPr id="1436" name="object 20">
            <a:extLst>
              <a:ext uri="{FF2B5EF4-FFF2-40B4-BE49-F238E27FC236}">
                <a16:creationId xmlns:a16="http://schemas.microsoft.com/office/drawing/2014/main" id="{EE7CDE9F-B49B-6856-2F70-EA25EBA3D4C4}"/>
              </a:ext>
            </a:extLst>
          </p:cNvPr>
          <p:cNvGrpSpPr/>
          <p:nvPr/>
        </p:nvGrpSpPr>
        <p:grpSpPr>
          <a:xfrm>
            <a:off x="4021659" y="3226222"/>
            <a:ext cx="3243207" cy="1198987"/>
            <a:chOff x="5111496" y="4465320"/>
            <a:chExt cx="3906520" cy="1580515"/>
          </a:xfrm>
        </p:grpSpPr>
        <p:sp>
          <p:nvSpPr>
            <p:cNvPr id="1438" name="object 21">
              <a:extLst>
                <a:ext uri="{FF2B5EF4-FFF2-40B4-BE49-F238E27FC236}">
                  <a16:creationId xmlns:a16="http://schemas.microsoft.com/office/drawing/2014/main" id="{9948D380-7F01-3E1C-8645-F279A50D822B}"/>
                </a:ext>
              </a:extLst>
            </p:cNvPr>
            <p:cNvSpPr/>
            <p:nvPr/>
          </p:nvSpPr>
          <p:spPr>
            <a:xfrm>
              <a:off x="5625084" y="4721352"/>
              <a:ext cx="3392423" cy="304800"/>
            </a:xfrm>
            <a:prstGeom prst="rect">
              <a:avLst/>
            </a:prstGeom>
            <a:blipFill>
              <a:blip r:embed="rId3" cstate="print"/>
              <a:stretch>
                <a:fillRect/>
              </a:stretch>
            </a:blipFill>
          </p:spPr>
          <p:txBody>
            <a:bodyPr wrap="square" lIns="0" tIns="0" rIns="0" bIns="0" rtlCol="0"/>
            <a:lstStyle/>
            <a:p>
              <a:endParaRPr sz="1050"/>
            </a:p>
          </p:txBody>
        </p:sp>
        <p:sp>
          <p:nvSpPr>
            <p:cNvPr id="1439" name="object 22">
              <a:extLst>
                <a:ext uri="{FF2B5EF4-FFF2-40B4-BE49-F238E27FC236}">
                  <a16:creationId xmlns:a16="http://schemas.microsoft.com/office/drawing/2014/main" id="{20827702-8819-404A-B7D3-6DB961E6A358}"/>
                </a:ext>
              </a:extLst>
            </p:cNvPr>
            <p:cNvSpPr/>
            <p:nvPr/>
          </p:nvSpPr>
          <p:spPr>
            <a:xfrm>
              <a:off x="5646420" y="4742688"/>
              <a:ext cx="3313176" cy="225551"/>
            </a:xfrm>
            <a:prstGeom prst="rect">
              <a:avLst/>
            </a:prstGeom>
            <a:blipFill>
              <a:blip r:embed="rId4" cstate="print"/>
              <a:stretch>
                <a:fillRect/>
              </a:stretch>
            </a:blipFill>
          </p:spPr>
          <p:txBody>
            <a:bodyPr wrap="square" lIns="0" tIns="0" rIns="0" bIns="0" rtlCol="0"/>
            <a:lstStyle/>
            <a:p>
              <a:endParaRPr sz="1050"/>
            </a:p>
          </p:txBody>
        </p:sp>
        <p:sp>
          <p:nvSpPr>
            <p:cNvPr id="1440" name="object 23">
              <a:extLst>
                <a:ext uri="{FF2B5EF4-FFF2-40B4-BE49-F238E27FC236}">
                  <a16:creationId xmlns:a16="http://schemas.microsoft.com/office/drawing/2014/main" id="{56B5F00E-569E-BDCC-A26A-9B9CAC1ADDFA}"/>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sz="1050"/>
            </a:p>
          </p:txBody>
        </p:sp>
        <p:sp>
          <p:nvSpPr>
            <p:cNvPr id="1503" name="object 24">
              <a:extLst>
                <a:ext uri="{FF2B5EF4-FFF2-40B4-BE49-F238E27FC236}">
                  <a16:creationId xmlns:a16="http://schemas.microsoft.com/office/drawing/2014/main" id="{3217F272-CB62-6442-9F58-61BD3E767EED}"/>
                </a:ext>
              </a:extLst>
            </p:cNvPr>
            <p:cNvSpPr/>
            <p:nvPr/>
          </p:nvSpPr>
          <p:spPr>
            <a:xfrm>
              <a:off x="5289804" y="4789932"/>
              <a:ext cx="2287524" cy="981456"/>
            </a:xfrm>
            <a:prstGeom prst="rect">
              <a:avLst/>
            </a:prstGeom>
            <a:blipFill>
              <a:blip r:embed="rId6" cstate="print"/>
              <a:stretch>
                <a:fillRect/>
              </a:stretch>
            </a:blipFill>
          </p:spPr>
          <p:txBody>
            <a:bodyPr wrap="square" lIns="0" tIns="0" rIns="0" bIns="0" rtlCol="0"/>
            <a:lstStyle/>
            <a:p>
              <a:endParaRPr sz="1050"/>
            </a:p>
          </p:txBody>
        </p:sp>
        <p:sp>
          <p:nvSpPr>
            <p:cNvPr id="1504" name="object 25">
              <a:extLst>
                <a:ext uri="{FF2B5EF4-FFF2-40B4-BE49-F238E27FC236}">
                  <a16:creationId xmlns:a16="http://schemas.microsoft.com/office/drawing/2014/main" id="{0A0509A9-7A47-E0EA-FFC6-01F1E89BB4E9}"/>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sz="1050"/>
            </a:p>
          </p:txBody>
        </p:sp>
      </p:grpSp>
      <p:sp>
        <p:nvSpPr>
          <p:cNvPr id="1505" name="object 26">
            <a:extLst>
              <a:ext uri="{FF2B5EF4-FFF2-40B4-BE49-F238E27FC236}">
                <a16:creationId xmlns:a16="http://schemas.microsoft.com/office/drawing/2014/main" id="{047E56F9-F383-B521-A99D-D67036561453}"/>
              </a:ext>
            </a:extLst>
          </p:cNvPr>
          <p:cNvSpPr txBox="1"/>
          <p:nvPr/>
        </p:nvSpPr>
        <p:spPr>
          <a:xfrm>
            <a:off x="4380179" y="3515140"/>
            <a:ext cx="1741859" cy="637610"/>
          </a:xfrm>
          <a:prstGeom prst="rect">
            <a:avLst/>
          </a:prstGeom>
        </p:spPr>
        <p:txBody>
          <a:bodyPr vert="horz" wrap="square" lIns="0" tIns="44450" rIns="0" bIns="0" rtlCol="0">
            <a:spAutoFit/>
          </a:bodyPr>
          <a:lstStyle/>
          <a:p>
            <a:pPr marL="334010" marR="5080" indent="-321945">
              <a:lnSpc>
                <a:spcPts val="2430"/>
              </a:lnSpc>
              <a:spcBef>
                <a:spcPts val="350"/>
              </a:spcBef>
            </a:pPr>
            <a:r>
              <a:rPr sz="1600" spc="-15" dirty="0">
                <a:solidFill>
                  <a:srgbClr val="FFFFFF"/>
                </a:solidFill>
                <a:latin typeface="Carlito"/>
                <a:cs typeface="Carlito"/>
              </a:rPr>
              <a:t>Find </a:t>
            </a:r>
            <a:r>
              <a:rPr sz="1600" spc="-5" dirty="0">
                <a:solidFill>
                  <a:srgbClr val="FFFFFF"/>
                </a:solidFill>
                <a:latin typeface="Carlito"/>
                <a:cs typeface="Carlito"/>
              </a:rPr>
              <a:t>launch</a:t>
            </a:r>
            <a:r>
              <a:rPr sz="1600" spc="-145" dirty="0">
                <a:solidFill>
                  <a:srgbClr val="FFFFFF"/>
                </a:solidFill>
                <a:latin typeface="Carlito"/>
                <a:cs typeface="Carlito"/>
              </a:rPr>
              <a:t> </a:t>
            </a:r>
            <a:r>
              <a:rPr sz="1600" spc="-40" dirty="0">
                <a:solidFill>
                  <a:srgbClr val="FFFFFF"/>
                </a:solidFill>
                <a:latin typeface="Carlito"/>
                <a:cs typeface="Carlito"/>
              </a:rPr>
              <a:t>info  </a:t>
            </a:r>
            <a:r>
              <a:rPr sz="1600" spc="-25" dirty="0">
                <a:solidFill>
                  <a:srgbClr val="FFFFFF"/>
                </a:solidFill>
                <a:latin typeface="Carlito"/>
                <a:cs typeface="Carlito"/>
              </a:rPr>
              <a:t>html</a:t>
            </a:r>
            <a:r>
              <a:rPr sz="1600" spc="-70" dirty="0">
                <a:solidFill>
                  <a:srgbClr val="FFFFFF"/>
                </a:solidFill>
                <a:latin typeface="Carlito"/>
                <a:cs typeface="Carlito"/>
              </a:rPr>
              <a:t> </a:t>
            </a:r>
            <a:r>
              <a:rPr sz="1600" spc="-20" dirty="0">
                <a:solidFill>
                  <a:srgbClr val="FFFFFF"/>
                </a:solidFill>
                <a:latin typeface="Carlito"/>
                <a:cs typeface="Carlito"/>
              </a:rPr>
              <a:t>table</a:t>
            </a:r>
            <a:endParaRPr sz="1600" dirty="0">
              <a:latin typeface="Carlito"/>
              <a:cs typeface="Carlito"/>
            </a:endParaRPr>
          </a:p>
        </p:txBody>
      </p:sp>
      <p:grpSp>
        <p:nvGrpSpPr>
          <p:cNvPr id="1506" name="object 27">
            <a:extLst>
              <a:ext uri="{FF2B5EF4-FFF2-40B4-BE49-F238E27FC236}">
                <a16:creationId xmlns:a16="http://schemas.microsoft.com/office/drawing/2014/main" id="{EC7FA90D-B9C9-9DF9-3901-40D0B10F22F8}"/>
              </a:ext>
            </a:extLst>
          </p:cNvPr>
          <p:cNvGrpSpPr/>
          <p:nvPr/>
        </p:nvGrpSpPr>
        <p:grpSpPr>
          <a:xfrm>
            <a:off x="6635558" y="2117638"/>
            <a:ext cx="2109978" cy="2277953"/>
            <a:chOff x="8438388" y="2965704"/>
            <a:chExt cx="2580640" cy="3080385"/>
          </a:xfrm>
        </p:grpSpPr>
        <p:sp>
          <p:nvSpPr>
            <p:cNvPr id="1507" name="object 28">
              <a:extLst>
                <a:ext uri="{FF2B5EF4-FFF2-40B4-BE49-F238E27FC236}">
                  <a16:creationId xmlns:a16="http://schemas.microsoft.com/office/drawing/2014/main" id="{EA76C336-58CD-7A23-64D0-27E29FC0FBA1}"/>
                </a:ext>
              </a:extLst>
            </p:cNvPr>
            <p:cNvSpPr/>
            <p:nvPr/>
          </p:nvSpPr>
          <p:spPr>
            <a:xfrm>
              <a:off x="8833104" y="2965704"/>
              <a:ext cx="304800" cy="1941576"/>
            </a:xfrm>
            <a:prstGeom prst="rect">
              <a:avLst/>
            </a:prstGeom>
            <a:blipFill>
              <a:blip r:embed="rId8" cstate="print"/>
              <a:stretch>
                <a:fillRect/>
              </a:stretch>
            </a:blipFill>
          </p:spPr>
          <p:txBody>
            <a:bodyPr wrap="square" lIns="0" tIns="0" rIns="0" bIns="0" rtlCol="0"/>
            <a:lstStyle/>
            <a:p>
              <a:endParaRPr sz="1050"/>
            </a:p>
          </p:txBody>
        </p:sp>
        <p:sp>
          <p:nvSpPr>
            <p:cNvPr id="1508" name="object 29">
              <a:extLst>
                <a:ext uri="{FF2B5EF4-FFF2-40B4-BE49-F238E27FC236}">
                  <a16:creationId xmlns:a16="http://schemas.microsoft.com/office/drawing/2014/main" id="{2BEA5021-09BF-4315-237B-920B97343E62}"/>
                </a:ext>
              </a:extLst>
            </p:cNvPr>
            <p:cNvSpPr/>
            <p:nvPr/>
          </p:nvSpPr>
          <p:spPr>
            <a:xfrm>
              <a:off x="8854440" y="2987040"/>
              <a:ext cx="225551" cy="1862327"/>
            </a:xfrm>
            <a:prstGeom prst="rect">
              <a:avLst/>
            </a:prstGeom>
            <a:blipFill>
              <a:blip r:embed="rId9" cstate="print"/>
              <a:stretch>
                <a:fillRect/>
              </a:stretch>
            </a:blipFill>
          </p:spPr>
          <p:txBody>
            <a:bodyPr wrap="square" lIns="0" tIns="0" rIns="0" bIns="0" rtlCol="0"/>
            <a:lstStyle/>
            <a:p>
              <a:endParaRPr sz="1050"/>
            </a:p>
          </p:txBody>
        </p:sp>
        <p:sp>
          <p:nvSpPr>
            <p:cNvPr id="1509" name="object 30">
              <a:extLst>
                <a:ext uri="{FF2B5EF4-FFF2-40B4-BE49-F238E27FC236}">
                  <a16:creationId xmlns:a16="http://schemas.microsoft.com/office/drawing/2014/main" id="{A7D334F6-B590-089F-4A1C-1253527A53D5}"/>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sz="1050"/>
            </a:p>
          </p:txBody>
        </p:sp>
        <p:sp>
          <p:nvSpPr>
            <p:cNvPr id="1510" name="object 31">
              <a:extLst>
                <a:ext uri="{FF2B5EF4-FFF2-40B4-BE49-F238E27FC236}">
                  <a16:creationId xmlns:a16="http://schemas.microsoft.com/office/drawing/2014/main" id="{9AD009E5-689D-6771-A39F-2452994AF063}"/>
                </a:ext>
              </a:extLst>
            </p:cNvPr>
            <p:cNvSpPr/>
            <p:nvPr/>
          </p:nvSpPr>
          <p:spPr>
            <a:xfrm>
              <a:off x="8546592" y="4943855"/>
              <a:ext cx="2363724" cy="673607"/>
            </a:xfrm>
            <a:prstGeom prst="rect">
              <a:avLst/>
            </a:prstGeom>
            <a:blipFill>
              <a:blip r:embed="rId10" cstate="print"/>
              <a:stretch>
                <a:fillRect/>
              </a:stretch>
            </a:blipFill>
          </p:spPr>
          <p:txBody>
            <a:bodyPr wrap="square" lIns="0" tIns="0" rIns="0" bIns="0" rtlCol="0"/>
            <a:lstStyle/>
            <a:p>
              <a:endParaRPr sz="1050"/>
            </a:p>
          </p:txBody>
        </p:sp>
        <p:sp>
          <p:nvSpPr>
            <p:cNvPr id="1511" name="object 32">
              <a:extLst>
                <a:ext uri="{FF2B5EF4-FFF2-40B4-BE49-F238E27FC236}">
                  <a16:creationId xmlns:a16="http://schemas.microsoft.com/office/drawing/2014/main" id="{0BC284EF-8FF0-FD29-D1DB-E291647F7B42}"/>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sz="1050"/>
            </a:p>
          </p:txBody>
        </p:sp>
      </p:grpSp>
      <p:sp>
        <p:nvSpPr>
          <p:cNvPr id="1512" name="object 33">
            <a:extLst>
              <a:ext uri="{FF2B5EF4-FFF2-40B4-BE49-F238E27FC236}">
                <a16:creationId xmlns:a16="http://schemas.microsoft.com/office/drawing/2014/main" id="{7520867B-DEF1-5661-F330-DCDCDAD94314}"/>
              </a:ext>
            </a:extLst>
          </p:cNvPr>
          <p:cNvSpPr txBox="1"/>
          <p:nvPr/>
        </p:nvSpPr>
        <p:spPr>
          <a:xfrm>
            <a:off x="6972980" y="3678098"/>
            <a:ext cx="1943735" cy="258404"/>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FFFFFF"/>
                </a:solidFill>
                <a:latin typeface="Carlito"/>
                <a:cs typeface="Carlito"/>
              </a:rPr>
              <a:t>Create</a:t>
            </a:r>
            <a:r>
              <a:rPr sz="1600" spc="-70" dirty="0">
                <a:solidFill>
                  <a:srgbClr val="FFFFFF"/>
                </a:solidFill>
                <a:latin typeface="Carlito"/>
                <a:cs typeface="Carlito"/>
              </a:rPr>
              <a:t> </a:t>
            </a:r>
            <a:r>
              <a:rPr sz="1600" spc="-10" dirty="0">
                <a:solidFill>
                  <a:srgbClr val="FFFFFF"/>
                </a:solidFill>
                <a:latin typeface="Carlito"/>
                <a:cs typeface="Carlito"/>
              </a:rPr>
              <a:t>dictionary</a:t>
            </a:r>
            <a:endParaRPr sz="1600" dirty="0">
              <a:latin typeface="Carlito"/>
              <a:cs typeface="Carlito"/>
            </a:endParaRPr>
          </a:p>
        </p:txBody>
      </p:sp>
      <p:grpSp>
        <p:nvGrpSpPr>
          <p:cNvPr id="1513" name="object 34">
            <a:extLst>
              <a:ext uri="{FF2B5EF4-FFF2-40B4-BE49-F238E27FC236}">
                <a16:creationId xmlns:a16="http://schemas.microsoft.com/office/drawing/2014/main" id="{39726920-0977-820F-1A85-8F5AE30547F5}"/>
              </a:ext>
            </a:extLst>
          </p:cNvPr>
          <p:cNvGrpSpPr/>
          <p:nvPr/>
        </p:nvGrpSpPr>
        <p:grpSpPr>
          <a:xfrm>
            <a:off x="6243736" y="639662"/>
            <a:ext cx="2255589" cy="2143917"/>
            <a:chOff x="8438388" y="1089660"/>
            <a:chExt cx="2580640" cy="3112135"/>
          </a:xfrm>
        </p:grpSpPr>
        <p:sp>
          <p:nvSpPr>
            <p:cNvPr id="1514" name="object 35">
              <a:extLst>
                <a:ext uri="{FF2B5EF4-FFF2-40B4-BE49-F238E27FC236}">
                  <a16:creationId xmlns:a16="http://schemas.microsoft.com/office/drawing/2014/main" id="{51578DDA-080A-4CC5-B4B8-99F6D1CF6DDC}"/>
                </a:ext>
              </a:extLst>
            </p:cNvPr>
            <p:cNvSpPr/>
            <p:nvPr/>
          </p:nvSpPr>
          <p:spPr>
            <a:xfrm>
              <a:off x="8833104" y="1089660"/>
              <a:ext cx="304800" cy="1941576"/>
            </a:xfrm>
            <a:prstGeom prst="rect">
              <a:avLst/>
            </a:prstGeom>
            <a:blipFill>
              <a:blip r:embed="rId8" cstate="print"/>
              <a:stretch>
                <a:fillRect/>
              </a:stretch>
            </a:blipFill>
          </p:spPr>
          <p:txBody>
            <a:bodyPr wrap="square" lIns="0" tIns="0" rIns="0" bIns="0" rtlCol="0"/>
            <a:lstStyle/>
            <a:p>
              <a:endParaRPr sz="1050"/>
            </a:p>
          </p:txBody>
        </p:sp>
        <p:sp>
          <p:nvSpPr>
            <p:cNvPr id="1515" name="object 36">
              <a:extLst>
                <a:ext uri="{FF2B5EF4-FFF2-40B4-BE49-F238E27FC236}">
                  <a16:creationId xmlns:a16="http://schemas.microsoft.com/office/drawing/2014/main" id="{47A94F08-D4AB-D96E-0324-D2F403E53B3C}"/>
                </a:ext>
              </a:extLst>
            </p:cNvPr>
            <p:cNvSpPr/>
            <p:nvPr/>
          </p:nvSpPr>
          <p:spPr>
            <a:xfrm>
              <a:off x="8854440" y="1110996"/>
              <a:ext cx="225551" cy="1862327"/>
            </a:xfrm>
            <a:prstGeom prst="rect">
              <a:avLst/>
            </a:prstGeom>
            <a:blipFill>
              <a:blip r:embed="rId9" cstate="print"/>
              <a:stretch>
                <a:fillRect/>
              </a:stretch>
            </a:blipFill>
          </p:spPr>
          <p:txBody>
            <a:bodyPr wrap="square" lIns="0" tIns="0" rIns="0" bIns="0" rtlCol="0"/>
            <a:lstStyle/>
            <a:p>
              <a:endParaRPr sz="1050"/>
            </a:p>
          </p:txBody>
        </p:sp>
        <p:sp>
          <p:nvSpPr>
            <p:cNvPr id="1516" name="object 37">
              <a:extLst>
                <a:ext uri="{FF2B5EF4-FFF2-40B4-BE49-F238E27FC236}">
                  <a16:creationId xmlns:a16="http://schemas.microsoft.com/office/drawing/2014/main" id="{22940DA3-692F-8E26-BD00-DC5D76E89E41}"/>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sz="1050"/>
            </a:p>
          </p:txBody>
        </p:sp>
        <p:sp>
          <p:nvSpPr>
            <p:cNvPr id="1517" name="object 38">
              <a:extLst>
                <a:ext uri="{FF2B5EF4-FFF2-40B4-BE49-F238E27FC236}">
                  <a16:creationId xmlns:a16="http://schemas.microsoft.com/office/drawing/2014/main" id="{B500E09D-9E67-5E55-FA72-4418139E6F34}"/>
                </a:ext>
              </a:extLst>
            </p:cNvPr>
            <p:cNvSpPr/>
            <p:nvPr/>
          </p:nvSpPr>
          <p:spPr>
            <a:xfrm>
              <a:off x="8659368" y="2606040"/>
              <a:ext cx="2203704" cy="1595628"/>
            </a:xfrm>
            <a:prstGeom prst="rect">
              <a:avLst/>
            </a:prstGeom>
            <a:blipFill>
              <a:blip r:embed="rId11" cstate="print"/>
              <a:stretch>
                <a:fillRect/>
              </a:stretch>
            </a:blipFill>
          </p:spPr>
          <p:txBody>
            <a:bodyPr wrap="square" lIns="0" tIns="0" rIns="0" bIns="0" rtlCol="0"/>
            <a:lstStyle/>
            <a:p>
              <a:endParaRPr sz="1050"/>
            </a:p>
          </p:txBody>
        </p:sp>
        <p:sp>
          <p:nvSpPr>
            <p:cNvPr id="1518" name="object 39">
              <a:extLst>
                <a:ext uri="{FF2B5EF4-FFF2-40B4-BE49-F238E27FC236}">
                  <a16:creationId xmlns:a16="http://schemas.microsoft.com/office/drawing/2014/main" id="{4AC8B83A-E56E-54C9-3CD2-5D8276A85D1B}"/>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sz="1050"/>
            </a:p>
          </p:txBody>
        </p:sp>
      </p:grpSp>
      <p:sp>
        <p:nvSpPr>
          <p:cNvPr id="1519" name="object 40">
            <a:extLst>
              <a:ext uri="{FF2B5EF4-FFF2-40B4-BE49-F238E27FC236}">
                <a16:creationId xmlns:a16="http://schemas.microsoft.com/office/drawing/2014/main" id="{224F3B3B-4218-EDC6-3C55-C8F713E6BC34}"/>
              </a:ext>
            </a:extLst>
          </p:cNvPr>
          <p:cNvSpPr txBox="1"/>
          <p:nvPr/>
        </p:nvSpPr>
        <p:spPr>
          <a:xfrm>
            <a:off x="6513345" y="1834876"/>
            <a:ext cx="1708150" cy="720005"/>
          </a:xfrm>
          <a:prstGeom prst="rect">
            <a:avLst/>
          </a:prstGeom>
        </p:spPr>
        <p:txBody>
          <a:bodyPr vert="horz" wrap="square" lIns="0" tIns="40005" rIns="0" bIns="0" rtlCol="0">
            <a:spAutoFit/>
          </a:bodyPr>
          <a:lstStyle/>
          <a:p>
            <a:pPr marL="12700" marR="5080" algn="ctr">
              <a:lnSpc>
                <a:spcPct val="91600"/>
              </a:lnSpc>
              <a:spcBef>
                <a:spcPts val="315"/>
              </a:spcBef>
            </a:pPr>
            <a:r>
              <a:rPr sz="1600" spc="-45" dirty="0">
                <a:solidFill>
                  <a:srgbClr val="FFFFFF"/>
                </a:solidFill>
                <a:latin typeface="Carlito"/>
                <a:cs typeface="Carlito"/>
              </a:rPr>
              <a:t>Iterate</a:t>
            </a:r>
            <a:r>
              <a:rPr sz="1600" spc="-135" dirty="0">
                <a:solidFill>
                  <a:srgbClr val="FFFFFF"/>
                </a:solidFill>
                <a:latin typeface="Carlito"/>
                <a:cs typeface="Carlito"/>
              </a:rPr>
              <a:t> </a:t>
            </a:r>
            <a:r>
              <a:rPr sz="1600" spc="-20" dirty="0">
                <a:solidFill>
                  <a:srgbClr val="FFFFFF"/>
                </a:solidFill>
                <a:latin typeface="Carlito"/>
                <a:cs typeface="Carlito"/>
              </a:rPr>
              <a:t>through  table </a:t>
            </a:r>
            <a:r>
              <a:rPr sz="1600" spc="-5" dirty="0">
                <a:solidFill>
                  <a:srgbClr val="FFFFFF"/>
                </a:solidFill>
                <a:latin typeface="Carlito"/>
                <a:cs typeface="Carlito"/>
              </a:rPr>
              <a:t>cells </a:t>
            </a:r>
            <a:r>
              <a:rPr sz="1600" spc="-30" dirty="0">
                <a:solidFill>
                  <a:srgbClr val="FFFFFF"/>
                </a:solidFill>
                <a:latin typeface="Carlito"/>
                <a:cs typeface="Carlito"/>
              </a:rPr>
              <a:t>to  extract </a:t>
            </a:r>
            <a:r>
              <a:rPr sz="1600" spc="-35" dirty="0">
                <a:solidFill>
                  <a:srgbClr val="FFFFFF"/>
                </a:solidFill>
                <a:latin typeface="Carlito"/>
                <a:cs typeface="Carlito"/>
              </a:rPr>
              <a:t>data </a:t>
            </a:r>
            <a:r>
              <a:rPr sz="1600" spc="-30" dirty="0">
                <a:solidFill>
                  <a:srgbClr val="FFFFFF"/>
                </a:solidFill>
                <a:latin typeface="Carlito"/>
                <a:cs typeface="Carlito"/>
              </a:rPr>
              <a:t>to  </a:t>
            </a:r>
            <a:r>
              <a:rPr sz="1600" spc="-10" dirty="0">
                <a:solidFill>
                  <a:srgbClr val="FFFFFF"/>
                </a:solidFill>
                <a:latin typeface="Carlito"/>
                <a:cs typeface="Carlito"/>
              </a:rPr>
              <a:t>dictionary</a:t>
            </a:r>
            <a:endParaRPr sz="1600" dirty="0">
              <a:latin typeface="Carlito"/>
              <a:cs typeface="Carlito"/>
            </a:endParaRPr>
          </a:p>
        </p:txBody>
      </p:sp>
      <p:grpSp>
        <p:nvGrpSpPr>
          <p:cNvPr id="1520" name="object 41">
            <a:extLst>
              <a:ext uri="{FF2B5EF4-FFF2-40B4-BE49-F238E27FC236}">
                <a16:creationId xmlns:a16="http://schemas.microsoft.com/office/drawing/2014/main" id="{B15A90D3-38F6-7B17-C317-CB9FB6D0640D}"/>
              </a:ext>
            </a:extLst>
          </p:cNvPr>
          <p:cNvGrpSpPr/>
          <p:nvPr/>
        </p:nvGrpSpPr>
        <p:grpSpPr>
          <a:xfrm>
            <a:off x="6254602" y="257300"/>
            <a:ext cx="2104371" cy="1211847"/>
            <a:chOff x="8438388" y="713231"/>
            <a:chExt cx="2580640" cy="1580515"/>
          </a:xfrm>
        </p:grpSpPr>
        <p:sp>
          <p:nvSpPr>
            <p:cNvPr id="1521" name="object 42">
              <a:extLst>
                <a:ext uri="{FF2B5EF4-FFF2-40B4-BE49-F238E27FC236}">
                  <a16:creationId xmlns:a16="http://schemas.microsoft.com/office/drawing/2014/main" id="{70004BBC-107A-30AA-5950-B8CFC7708501}"/>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sz="1050"/>
            </a:p>
          </p:txBody>
        </p:sp>
        <p:sp>
          <p:nvSpPr>
            <p:cNvPr id="1522" name="object 43">
              <a:extLst>
                <a:ext uri="{FF2B5EF4-FFF2-40B4-BE49-F238E27FC236}">
                  <a16:creationId xmlns:a16="http://schemas.microsoft.com/office/drawing/2014/main" id="{D8B56CF0-FBC3-F353-D45B-0565C8FDF505}"/>
                </a:ext>
              </a:extLst>
            </p:cNvPr>
            <p:cNvSpPr/>
            <p:nvPr/>
          </p:nvSpPr>
          <p:spPr>
            <a:xfrm>
              <a:off x="8525256" y="1037843"/>
              <a:ext cx="2468879" cy="981455"/>
            </a:xfrm>
            <a:prstGeom prst="rect">
              <a:avLst/>
            </a:prstGeom>
            <a:blipFill>
              <a:blip r:embed="rId12" cstate="print"/>
              <a:stretch>
                <a:fillRect/>
              </a:stretch>
            </a:blipFill>
          </p:spPr>
          <p:txBody>
            <a:bodyPr wrap="square" lIns="0" tIns="0" rIns="0" bIns="0" rtlCol="0"/>
            <a:lstStyle/>
            <a:p>
              <a:endParaRPr sz="1050"/>
            </a:p>
          </p:txBody>
        </p:sp>
        <p:sp>
          <p:nvSpPr>
            <p:cNvPr id="1523" name="object 44">
              <a:extLst>
                <a:ext uri="{FF2B5EF4-FFF2-40B4-BE49-F238E27FC236}">
                  <a16:creationId xmlns:a16="http://schemas.microsoft.com/office/drawing/2014/main" id="{966BD668-6F99-6D1A-41D2-120104C9DC97}"/>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sz="1050"/>
            </a:p>
          </p:txBody>
        </p:sp>
      </p:grpSp>
      <p:sp>
        <p:nvSpPr>
          <p:cNvPr id="1524" name="object 45">
            <a:extLst>
              <a:ext uri="{FF2B5EF4-FFF2-40B4-BE49-F238E27FC236}">
                <a16:creationId xmlns:a16="http://schemas.microsoft.com/office/drawing/2014/main" id="{77BDEB47-8993-2F64-1626-97F71050F643}"/>
              </a:ext>
            </a:extLst>
          </p:cNvPr>
          <p:cNvSpPr txBox="1"/>
          <p:nvPr/>
        </p:nvSpPr>
        <p:spPr>
          <a:xfrm>
            <a:off x="6375868" y="400505"/>
            <a:ext cx="1983105" cy="638892"/>
          </a:xfrm>
          <a:prstGeom prst="rect">
            <a:avLst/>
          </a:prstGeom>
        </p:spPr>
        <p:txBody>
          <a:bodyPr vert="horz" wrap="square" lIns="0" tIns="45719" rIns="0" bIns="0" rtlCol="0">
            <a:spAutoFit/>
          </a:bodyPr>
          <a:lstStyle/>
          <a:p>
            <a:pPr marL="384175" marR="5080" indent="-372110">
              <a:lnSpc>
                <a:spcPts val="2420"/>
              </a:lnSpc>
              <a:spcBef>
                <a:spcPts val="359"/>
              </a:spcBef>
            </a:pPr>
            <a:r>
              <a:rPr sz="1600" spc="-20" dirty="0">
                <a:solidFill>
                  <a:srgbClr val="FFFFFF"/>
                </a:solidFill>
                <a:latin typeface="Carlito"/>
                <a:cs typeface="Carlito"/>
              </a:rPr>
              <a:t>Cast </a:t>
            </a:r>
            <a:r>
              <a:rPr sz="1600" spc="-5" dirty="0">
                <a:solidFill>
                  <a:srgbClr val="FFFFFF"/>
                </a:solidFill>
                <a:latin typeface="Carlito"/>
                <a:cs typeface="Carlito"/>
              </a:rPr>
              <a:t>dictionary</a:t>
            </a:r>
            <a:r>
              <a:rPr sz="1600" spc="-135" dirty="0">
                <a:solidFill>
                  <a:srgbClr val="FFFFFF"/>
                </a:solidFill>
                <a:latin typeface="Carlito"/>
                <a:cs typeface="Carlito"/>
              </a:rPr>
              <a:t> </a:t>
            </a:r>
            <a:r>
              <a:rPr sz="1600" spc="-60" dirty="0">
                <a:solidFill>
                  <a:srgbClr val="FFFFFF"/>
                </a:solidFill>
                <a:latin typeface="Carlito"/>
                <a:cs typeface="Carlito"/>
              </a:rPr>
              <a:t>to  </a:t>
            </a:r>
            <a:r>
              <a:rPr sz="1600" spc="-30" dirty="0">
                <a:solidFill>
                  <a:srgbClr val="FFFFFF"/>
                </a:solidFill>
                <a:latin typeface="Carlito"/>
                <a:cs typeface="Carlito"/>
              </a:rPr>
              <a:t>DataFrame</a:t>
            </a:r>
            <a:endParaRPr sz="1600" dirty="0">
              <a:latin typeface="Carlito"/>
              <a:cs typeface="Carlito"/>
            </a:endParaRPr>
          </a:p>
        </p:txBody>
      </p:sp>
      <p:grpSp>
        <p:nvGrpSpPr>
          <p:cNvPr id="1525" name="object 6">
            <a:extLst>
              <a:ext uri="{FF2B5EF4-FFF2-40B4-BE49-F238E27FC236}">
                <a16:creationId xmlns:a16="http://schemas.microsoft.com/office/drawing/2014/main" id="{C7FC7FBD-8CC0-7A17-3A8D-10DEBF632F0D}"/>
              </a:ext>
            </a:extLst>
          </p:cNvPr>
          <p:cNvGrpSpPr/>
          <p:nvPr/>
        </p:nvGrpSpPr>
        <p:grpSpPr>
          <a:xfrm>
            <a:off x="4045724" y="279701"/>
            <a:ext cx="1924939" cy="1684780"/>
            <a:chOff x="5111496" y="713231"/>
            <a:chExt cx="2621280" cy="2318385"/>
          </a:xfrm>
        </p:grpSpPr>
        <p:sp>
          <p:nvSpPr>
            <p:cNvPr id="1526" name="object 7">
              <a:extLst>
                <a:ext uri="{FF2B5EF4-FFF2-40B4-BE49-F238E27FC236}">
                  <a16:creationId xmlns:a16="http://schemas.microsoft.com/office/drawing/2014/main" id="{7D825208-2784-AA33-DE4D-3F684326A66C}"/>
                </a:ext>
              </a:extLst>
            </p:cNvPr>
            <p:cNvSpPr/>
            <p:nvPr/>
          </p:nvSpPr>
          <p:spPr>
            <a:xfrm>
              <a:off x="5506212" y="1098804"/>
              <a:ext cx="304800" cy="1932432"/>
            </a:xfrm>
            <a:prstGeom prst="rect">
              <a:avLst/>
            </a:prstGeom>
            <a:blipFill>
              <a:blip r:embed="rId13" cstate="print"/>
              <a:stretch>
                <a:fillRect/>
              </a:stretch>
            </a:blipFill>
          </p:spPr>
          <p:txBody>
            <a:bodyPr wrap="square" lIns="0" tIns="0" rIns="0" bIns="0" rtlCol="0"/>
            <a:lstStyle/>
            <a:p>
              <a:endParaRPr sz="1050"/>
            </a:p>
          </p:txBody>
        </p:sp>
        <p:sp>
          <p:nvSpPr>
            <p:cNvPr id="1527" name="object 8">
              <a:extLst>
                <a:ext uri="{FF2B5EF4-FFF2-40B4-BE49-F238E27FC236}">
                  <a16:creationId xmlns:a16="http://schemas.microsoft.com/office/drawing/2014/main" id="{E1410440-63C2-1D72-54EB-BCDACE0F3CE8}"/>
                </a:ext>
              </a:extLst>
            </p:cNvPr>
            <p:cNvSpPr/>
            <p:nvPr/>
          </p:nvSpPr>
          <p:spPr>
            <a:xfrm>
              <a:off x="5527548" y="1110995"/>
              <a:ext cx="225551" cy="1862327"/>
            </a:xfrm>
            <a:prstGeom prst="rect">
              <a:avLst/>
            </a:prstGeom>
            <a:blipFill>
              <a:blip r:embed="rId14" cstate="print"/>
              <a:stretch>
                <a:fillRect/>
              </a:stretch>
            </a:blipFill>
          </p:spPr>
          <p:txBody>
            <a:bodyPr wrap="square" lIns="0" tIns="0" rIns="0" bIns="0" rtlCol="0"/>
            <a:lstStyle/>
            <a:p>
              <a:endParaRPr sz="1050"/>
            </a:p>
          </p:txBody>
        </p:sp>
        <p:sp>
          <p:nvSpPr>
            <p:cNvPr id="1528" name="object 9">
              <a:extLst>
                <a:ext uri="{FF2B5EF4-FFF2-40B4-BE49-F238E27FC236}">
                  <a16:creationId xmlns:a16="http://schemas.microsoft.com/office/drawing/2014/main" id="{38177923-A642-0856-C032-3A941E49E3F8}"/>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sz="1050"/>
            </a:p>
          </p:txBody>
        </p:sp>
        <p:sp>
          <p:nvSpPr>
            <p:cNvPr id="1529" name="object 10">
              <a:extLst>
                <a:ext uri="{FF2B5EF4-FFF2-40B4-BE49-F238E27FC236}">
                  <a16:creationId xmlns:a16="http://schemas.microsoft.com/office/drawing/2014/main" id="{C0774B87-A121-A834-AB6B-E50F3681E20B}"/>
                </a:ext>
              </a:extLst>
            </p:cNvPr>
            <p:cNvSpPr/>
            <p:nvPr/>
          </p:nvSpPr>
          <p:spPr>
            <a:xfrm>
              <a:off x="5134356" y="1037843"/>
              <a:ext cx="2598420" cy="981455"/>
            </a:xfrm>
            <a:prstGeom prst="rect">
              <a:avLst/>
            </a:prstGeom>
            <a:blipFill>
              <a:blip r:embed="rId15" cstate="print"/>
              <a:stretch>
                <a:fillRect/>
              </a:stretch>
            </a:blipFill>
          </p:spPr>
          <p:txBody>
            <a:bodyPr wrap="square" lIns="0" tIns="0" rIns="0" bIns="0" rtlCol="0"/>
            <a:lstStyle/>
            <a:p>
              <a:endParaRPr sz="1050"/>
            </a:p>
          </p:txBody>
        </p:sp>
        <p:sp>
          <p:nvSpPr>
            <p:cNvPr id="1530" name="object 11">
              <a:extLst>
                <a:ext uri="{FF2B5EF4-FFF2-40B4-BE49-F238E27FC236}">
                  <a16:creationId xmlns:a16="http://schemas.microsoft.com/office/drawing/2014/main" id="{E8B3D479-EA20-13A7-03D4-D729FB9F8A7A}"/>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sz="1050"/>
            </a:p>
          </p:txBody>
        </p:sp>
      </p:grpSp>
      <p:sp>
        <p:nvSpPr>
          <p:cNvPr id="1531" name="object 12">
            <a:extLst>
              <a:ext uri="{FF2B5EF4-FFF2-40B4-BE49-F238E27FC236}">
                <a16:creationId xmlns:a16="http://schemas.microsoft.com/office/drawing/2014/main" id="{F34ECE9C-58E7-5BAC-9C5C-6A685FA7D271}"/>
              </a:ext>
            </a:extLst>
          </p:cNvPr>
          <p:cNvSpPr txBox="1"/>
          <p:nvPr/>
        </p:nvSpPr>
        <p:spPr>
          <a:xfrm>
            <a:off x="3849129" y="525432"/>
            <a:ext cx="2121535" cy="634148"/>
          </a:xfrm>
          <a:prstGeom prst="rect">
            <a:avLst/>
          </a:prstGeom>
        </p:spPr>
        <p:txBody>
          <a:bodyPr vert="horz" wrap="square" lIns="0" tIns="12065" rIns="0" bIns="0" rtlCol="0">
            <a:spAutoFit/>
          </a:bodyPr>
          <a:lstStyle/>
          <a:p>
            <a:pPr algn="ctr">
              <a:lnSpc>
                <a:spcPts val="2520"/>
              </a:lnSpc>
              <a:spcBef>
                <a:spcPts val="95"/>
              </a:spcBef>
            </a:pPr>
            <a:r>
              <a:rPr sz="1600" spc="-25" dirty="0">
                <a:solidFill>
                  <a:srgbClr val="FFFFFF"/>
                </a:solidFill>
                <a:latin typeface="Carlito"/>
                <a:cs typeface="Carlito"/>
              </a:rPr>
              <a:t>Request</a:t>
            </a:r>
            <a:r>
              <a:rPr sz="1600" spc="-114" dirty="0">
                <a:solidFill>
                  <a:srgbClr val="FFFFFF"/>
                </a:solidFill>
                <a:latin typeface="Carlito"/>
                <a:cs typeface="Carlito"/>
              </a:rPr>
              <a:t> </a:t>
            </a:r>
            <a:r>
              <a:rPr sz="1600" spc="-5" dirty="0">
                <a:solidFill>
                  <a:srgbClr val="FFFFFF"/>
                </a:solidFill>
                <a:latin typeface="Carlito"/>
                <a:cs typeface="Carlito"/>
              </a:rPr>
              <a:t>Wikipedia</a:t>
            </a:r>
            <a:endParaRPr sz="1600" dirty="0">
              <a:latin typeface="Carlito"/>
              <a:cs typeface="Carlito"/>
            </a:endParaRPr>
          </a:p>
          <a:p>
            <a:pPr marL="13335" algn="ctr">
              <a:lnSpc>
                <a:spcPts val="2520"/>
              </a:lnSpc>
            </a:pPr>
            <a:r>
              <a:rPr sz="1600" spc="-25" dirty="0">
                <a:solidFill>
                  <a:srgbClr val="FFFFFF"/>
                </a:solidFill>
                <a:latin typeface="Carlito"/>
                <a:cs typeface="Carlito"/>
              </a:rPr>
              <a:t>html</a:t>
            </a:r>
            <a:endParaRPr sz="1600" dirty="0">
              <a:latin typeface="Carlito"/>
              <a:cs typeface="Carlito"/>
            </a:endParaRPr>
          </a:p>
        </p:txBody>
      </p:sp>
      <p:grpSp>
        <p:nvGrpSpPr>
          <p:cNvPr id="1532" name="object 13">
            <a:extLst>
              <a:ext uri="{FF2B5EF4-FFF2-40B4-BE49-F238E27FC236}">
                <a16:creationId xmlns:a16="http://schemas.microsoft.com/office/drawing/2014/main" id="{5B956E94-AA48-B3D6-F7E4-D632A16C593E}"/>
              </a:ext>
            </a:extLst>
          </p:cNvPr>
          <p:cNvGrpSpPr/>
          <p:nvPr/>
        </p:nvGrpSpPr>
        <p:grpSpPr>
          <a:xfrm>
            <a:off x="4051645" y="1646998"/>
            <a:ext cx="1738123" cy="1631025"/>
            <a:chOff x="5111496" y="2589276"/>
            <a:chExt cx="2580640" cy="2318385"/>
          </a:xfrm>
        </p:grpSpPr>
        <p:sp>
          <p:nvSpPr>
            <p:cNvPr id="1533" name="object 14">
              <a:extLst>
                <a:ext uri="{FF2B5EF4-FFF2-40B4-BE49-F238E27FC236}">
                  <a16:creationId xmlns:a16="http://schemas.microsoft.com/office/drawing/2014/main" id="{CC55F393-2DCE-E063-2913-8FDF2CBA8F8B}"/>
                </a:ext>
              </a:extLst>
            </p:cNvPr>
            <p:cNvSpPr/>
            <p:nvPr/>
          </p:nvSpPr>
          <p:spPr>
            <a:xfrm>
              <a:off x="5506212" y="2965704"/>
              <a:ext cx="304800" cy="1941576"/>
            </a:xfrm>
            <a:prstGeom prst="rect">
              <a:avLst/>
            </a:prstGeom>
            <a:blipFill>
              <a:blip r:embed="rId16" cstate="print"/>
              <a:stretch>
                <a:fillRect/>
              </a:stretch>
            </a:blipFill>
          </p:spPr>
          <p:txBody>
            <a:bodyPr wrap="square" lIns="0" tIns="0" rIns="0" bIns="0" rtlCol="0"/>
            <a:lstStyle/>
            <a:p>
              <a:endParaRPr sz="1050"/>
            </a:p>
          </p:txBody>
        </p:sp>
        <p:sp>
          <p:nvSpPr>
            <p:cNvPr id="1534" name="object 15">
              <a:extLst>
                <a:ext uri="{FF2B5EF4-FFF2-40B4-BE49-F238E27FC236}">
                  <a16:creationId xmlns:a16="http://schemas.microsoft.com/office/drawing/2014/main" id="{EBE39071-4A84-0BA1-247F-88EDDA18E5C5}"/>
                </a:ext>
              </a:extLst>
            </p:cNvPr>
            <p:cNvSpPr/>
            <p:nvPr/>
          </p:nvSpPr>
          <p:spPr>
            <a:xfrm>
              <a:off x="5527548" y="2987040"/>
              <a:ext cx="225551" cy="1862327"/>
            </a:xfrm>
            <a:prstGeom prst="rect">
              <a:avLst/>
            </a:prstGeom>
            <a:blipFill>
              <a:blip r:embed="rId14" cstate="print"/>
              <a:stretch>
                <a:fillRect/>
              </a:stretch>
            </a:blipFill>
          </p:spPr>
          <p:txBody>
            <a:bodyPr wrap="square" lIns="0" tIns="0" rIns="0" bIns="0" rtlCol="0"/>
            <a:lstStyle/>
            <a:p>
              <a:endParaRPr sz="1050"/>
            </a:p>
          </p:txBody>
        </p:sp>
        <p:sp>
          <p:nvSpPr>
            <p:cNvPr id="1535" name="object 16">
              <a:extLst>
                <a:ext uri="{FF2B5EF4-FFF2-40B4-BE49-F238E27FC236}">
                  <a16:creationId xmlns:a16="http://schemas.microsoft.com/office/drawing/2014/main" id="{55700358-A8A7-1B8D-54CA-39A1ABCD8AA1}"/>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sz="1050"/>
            </a:p>
          </p:txBody>
        </p:sp>
        <p:sp>
          <p:nvSpPr>
            <p:cNvPr id="1536" name="object 17">
              <a:extLst>
                <a:ext uri="{FF2B5EF4-FFF2-40B4-BE49-F238E27FC236}">
                  <a16:creationId xmlns:a16="http://schemas.microsoft.com/office/drawing/2014/main" id="{402DAB1F-4C34-A8B7-0A72-D315E64BBB51}"/>
                </a:ext>
              </a:extLst>
            </p:cNvPr>
            <p:cNvSpPr/>
            <p:nvPr/>
          </p:nvSpPr>
          <p:spPr>
            <a:xfrm>
              <a:off x="5334000" y="2913888"/>
              <a:ext cx="2135124" cy="981456"/>
            </a:xfrm>
            <a:prstGeom prst="rect">
              <a:avLst/>
            </a:prstGeom>
            <a:blipFill>
              <a:blip r:embed="rId17" cstate="print"/>
              <a:stretch>
                <a:fillRect/>
              </a:stretch>
            </a:blipFill>
          </p:spPr>
          <p:txBody>
            <a:bodyPr wrap="square" lIns="0" tIns="0" rIns="0" bIns="0" rtlCol="0"/>
            <a:lstStyle/>
            <a:p>
              <a:endParaRPr sz="1050"/>
            </a:p>
          </p:txBody>
        </p:sp>
        <p:sp>
          <p:nvSpPr>
            <p:cNvPr id="1537" name="object 18">
              <a:extLst>
                <a:ext uri="{FF2B5EF4-FFF2-40B4-BE49-F238E27FC236}">
                  <a16:creationId xmlns:a16="http://schemas.microsoft.com/office/drawing/2014/main" id="{E92A4308-2761-4B3F-8BB6-AF65557126B6}"/>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sz="1050"/>
            </a:p>
          </p:txBody>
        </p:sp>
      </p:grpSp>
      <p:sp>
        <p:nvSpPr>
          <p:cNvPr id="1538" name="object 19">
            <a:extLst>
              <a:ext uri="{FF2B5EF4-FFF2-40B4-BE49-F238E27FC236}">
                <a16:creationId xmlns:a16="http://schemas.microsoft.com/office/drawing/2014/main" id="{538C9E1A-266B-FB3A-37DA-9BB54829497C}"/>
              </a:ext>
            </a:extLst>
          </p:cNvPr>
          <p:cNvSpPr txBox="1"/>
          <p:nvPr/>
        </p:nvSpPr>
        <p:spPr>
          <a:xfrm>
            <a:off x="4235287" y="1746979"/>
            <a:ext cx="1709420" cy="634148"/>
          </a:xfrm>
          <a:prstGeom prst="rect">
            <a:avLst/>
          </a:prstGeom>
        </p:spPr>
        <p:txBody>
          <a:bodyPr vert="horz" wrap="square" lIns="0" tIns="12065" rIns="0" bIns="0" rtlCol="0">
            <a:spAutoFit/>
          </a:bodyPr>
          <a:lstStyle/>
          <a:p>
            <a:pPr marL="73025">
              <a:lnSpc>
                <a:spcPts val="2520"/>
              </a:lnSpc>
              <a:spcBef>
                <a:spcPts val="95"/>
              </a:spcBef>
            </a:pPr>
            <a:r>
              <a:rPr sz="1600" spc="-15" dirty="0">
                <a:solidFill>
                  <a:srgbClr val="FFFFFF"/>
                </a:solidFill>
                <a:latin typeface="Carlito"/>
                <a:cs typeface="Carlito"/>
              </a:rPr>
              <a:t>BeautifulSoup</a:t>
            </a:r>
            <a:endParaRPr sz="1600" dirty="0">
              <a:latin typeface="Carlito"/>
              <a:cs typeface="Carlito"/>
            </a:endParaRPr>
          </a:p>
          <a:p>
            <a:pPr marL="12700">
              <a:lnSpc>
                <a:spcPts val="2520"/>
              </a:lnSpc>
            </a:pPr>
            <a:r>
              <a:rPr sz="1600" spc="-20" dirty="0">
                <a:solidFill>
                  <a:srgbClr val="FFFFFF"/>
                </a:solidFill>
                <a:latin typeface="Carlito"/>
                <a:cs typeface="Carlito"/>
              </a:rPr>
              <a:t>html5lib</a:t>
            </a:r>
            <a:r>
              <a:rPr sz="1600" spc="-105" dirty="0">
                <a:solidFill>
                  <a:srgbClr val="FFFFFF"/>
                </a:solidFill>
                <a:latin typeface="Carlito"/>
                <a:cs typeface="Carlito"/>
              </a:rPr>
              <a:t> </a:t>
            </a:r>
            <a:r>
              <a:rPr sz="1600" spc="-35" dirty="0">
                <a:solidFill>
                  <a:srgbClr val="FFFFFF"/>
                </a:solidFill>
                <a:latin typeface="Carlito"/>
                <a:cs typeface="Carlito"/>
              </a:rPr>
              <a:t>Parser</a:t>
            </a:r>
            <a:endParaRPr sz="1600" dirty="0">
              <a:latin typeface="Carlito"/>
              <a:cs typeface="Carlito"/>
            </a:endParaRPr>
          </a:p>
        </p:txBody>
      </p:sp>
    </p:spTree>
    <p:extLst>
      <p:ext uri="{BB962C8B-B14F-4D97-AF65-F5344CB8AC3E}">
        <p14:creationId xmlns:p14="http://schemas.microsoft.com/office/powerpoint/2010/main" val="446376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1"/>
          <p:cNvSpPr/>
          <p:nvPr/>
        </p:nvSpPr>
        <p:spPr>
          <a:xfrm>
            <a:off x="6378800" y="-1219200"/>
            <a:ext cx="3570000" cy="3570000"/>
          </a:xfrm>
          <a:prstGeom prst="ellipse">
            <a:avLst/>
          </a:prstGeom>
          <a:noFill/>
          <a:ln w="38100" cap="rnd"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txBox="1">
            <a:spLocks noGrp="1"/>
          </p:cNvSpPr>
          <p:nvPr>
            <p:ph type="title"/>
          </p:nvPr>
        </p:nvSpPr>
        <p:spPr>
          <a:xfrm>
            <a:off x="493923" y="184787"/>
            <a:ext cx="4561778" cy="12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3600" dirty="0"/>
              <a:t>EDA con visualización de datos</a:t>
            </a:r>
            <a:r>
              <a:rPr lang="en" sz="3600" dirty="0"/>
              <a:t>!</a:t>
            </a:r>
            <a:endParaRPr sz="3600" dirty="0"/>
          </a:p>
        </p:txBody>
      </p:sp>
      <p:sp>
        <p:nvSpPr>
          <p:cNvPr id="443" name="Google Shape;443;p31"/>
          <p:cNvSpPr txBox="1">
            <a:spLocks noGrp="1"/>
          </p:cNvSpPr>
          <p:nvPr>
            <p:ph type="subTitle" idx="1"/>
          </p:nvPr>
        </p:nvSpPr>
        <p:spPr>
          <a:xfrm>
            <a:off x="142613" y="1394116"/>
            <a:ext cx="4429387" cy="26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00" dirty="0"/>
              <a:t>Análisis de datos exploratorios realizado sobre variables Número de vuelo, Masa de carga útil, Lugar de lanzamiento, Órbita, Clase y Año.</a:t>
            </a:r>
          </a:p>
          <a:p>
            <a:pPr marL="0" lvl="0" indent="0" algn="l" rtl="0">
              <a:spcBef>
                <a:spcPts val="0"/>
              </a:spcBef>
              <a:spcAft>
                <a:spcPts val="0"/>
              </a:spcAft>
              <a:buNone/>
            </a:pPr>
            <a:r>
              <a:rPr lang="es-MX" sz="1400" dirty="0"/>
              <a:t>Parcelas utilizadas:</a:t>
            </a:r>
          </a:p>
          <a:p>
            <a:pPr marL="0" lvl="0" indent="0" algn="l" rtl="0">
              <a:spcBef>
                <a:spcPts val="0"/>
              </a:spcBef>
              <a:spcAft>
                <a:spcPts val="0"/>
              </a:spcAft>
              <a:buNone/>
            </a:pPr>
            <a:r>
              <a:rPr lang="es-MX" sz="1400" dirty="0"/>
              <a:t>Número de vuelo versus masa de carga útil, Número de vuelo versus sitio de lanzamiento, Masa de carga útil versus sitio de lanzamiento, Órbita versus tasa de éxito, Número de vuelo versus órbita, Carga útil versus órbita y tendencia anual de éxito</a:t>
            </a:r>
          </a:p>
          <a:p>
            <a:pPr marL="0" lvl="0" indent="0" algn="l" rtl="0">
              <a:spcBef>
                <a:spcPts val="0"/>
              </a:spcBef>
              <a:spcAft>
                <a:spcPts val="0"/>
              </a:spcAft>
              <a:buNone/>
            </a:pPr>
            <a:r>
              <a:rPr lang="es-MX" sz="1400" dirty="0"/>
              <a:t>Se utilizaron diagramas de dispersión, gráficos de líneas y diagramas de barras para comparar las relaciones entre variables con</a:t>
            </a:r>
          </a:p>
          <a:p>
            <a:pPr marL="0" lvl="0" indent="0" algn="l" rtl="0">
              <a:spcBef>
                <a:spcPts val="0"/>
              </a:spcBef>
              <a:spcAft>
                <a:spcPts val="0"/>
              </a:spcAft>
              <a:buNone/>
            </a:pPr>
            <a:r>
              <a:rPr lang="es-MX" sz="1400" dirty="0"/>
              <a:t>decidir si existe una relación para que pueda usarse en el entrenamiento del modelo de aprendizaje automático</a:t>
            </a:r>
            <a:endParaRPr sz="1400" dirty="0"/>
          </a:p>
        </p:txBody>
      </p:sp>
      <p:sp>
        <p:nvSpPr>
          <p:cNvPr id="444" name="Google Shape;444;p31"/>
          <p:cNvSpPr/>
          <p:nvPr/>
        </p:nvSpPr>
        <p:spPr>
          <a:xfrm>
            <a:off x="7505000" y="361040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5068350" y="1920300"/>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3361975" y="4697663"/>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5154600" y="563025"/>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4754925" y="779813"/>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5207363" y="1148925"/>
            <a:ext cx="91500" cy="915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1"/>
          <p:cNvGrpSpPr/>
          <p:nvPr/>
        </p:nvGrpSpPr>
        <p:grpSpPr>
          <a:xfrm>
            <a:off x="4754933" y="3956119"/>
            <a:ext cx="608064" cy="320051"/>
            <a:chOff x="6751900" y="1659525"/>
            <a:chExt cx="623400" cy="327150"/>
          </a:xfrm>
        </p:grpSpPr>
        <p:sp>
          <p:nvSpPr>
            <p:cNvPr id="451" name="Google Shape;451;p31"/>
            <p:cNvSpPr/>
            <p:nvPr/>
          </p:nvSpPr>
          <p:spPr>
            <a:xfrm>
              <a:off x="6751900" y="1659525"/>
              <a:ext cx="623400" cy="327150"/>
            </a:xfrm>
            <a:custGeom>
              <a:avLst/>
              <a:gdLst/>
              <a:ahLst/>
              <a:cxnLst/>
              <a:rect l="l" t="t" r="r" b="b"/>
              <a:pathLst>
                <a:path w="24936" h="13086" extrusionOk="0">
                  <a:moveTo>
                    <a:pt x="24935" y="1"/>
                  </a:moveTo>
                  <a:cubicBezTo>
                    <a:pt x="24934" y="1"/>
                    <a:pt x="2385" y="7241"/>
                    <a:pt x="2159" y="7354"/>
                  </a:cubicBezTo>
                  <a:cubicBezTo>
                    <a:pt x="653" y="8057"/>
                    <a:pt x="1" y="9852"/>
                    <a:pt x="704" y="11357"/>
                  </a:cubicBezTo>
                  <a:cubicBezTo>
                    <a:pt x="1213" y="12449"/>
                    <a:pt x="2296" y="13086"/>
                    <a:pt x="3427" y="13086"/>
                  </a:cubicBezTo>
                  <a:cubicBezTo>
                    <a:pt x="3856" y="13086"/>
                    <a:pt x="4292" y="12994"/>
                    <a:pt x="4707" y="12801"/>
                  </a:cubicBezTo>
                  <a:cubicBezTo>
                    <a:pt x="4933" y="12700"/>
                    <a:pt x="24935" y="1"/>
                    <a:pt x="24935" y="1"/>
                  </a:cubicBezTo>
                  <a:close/>
                </a:path>
              </a:pathLst>
            </a:custGeom>
            <a:solidFill>
              <a:schemeClr val="accent4"/>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6775125" y="1860775"/>
              <a:ext cx="125025" cy="101550"/>
            </a:xfrm>
            <a:custGeom>
              <a:avLst/>
              <a:gdLst/>
              <a:ahLst/>
              <a:cxnLst/>
              <a:rect l="l" t="t" r="r" b="b"/>
              <a:pathLst>
                <a:path w="5001" h="4062" extrusionOk="0">
                  <a:moveTo>
                    <a:pt x="2514" y="0"/>
                  </a:moveTo>
                  <a:cubicBezTo>
                    <a:pt x="2222" y="0"/>
                    <a:pt x="1926" y="63"/>
                    <a:pt x="1644" y="195"/>
                  </a:cubicBezTo>
                  <a:cubicBezTo>
                    <a:pt x="1" y="961"/>
                    <a:pt x="113" y="3320"/>
                    <a:pt x="1808" y="3935"/>
                  </a:cubicBezTo>
                  <a:cubicBezTo>
                    <a:pt x="2048" y="4021"/>
                    <a:pt x="2285" y="4061"/>
                    <a:pt x="2515" y="4061"/>
                  </a:cubicBezTo>
                  <a:cubicBezTo>
                    <a:pt x="3916" y="4061"/>
                    <a:pt x="5000" y="2574"/>
                    <a:pt x="4342" y="1162"/>
                  </a:cubicBezTo>
                  <a:cubicBezTo>
                    <a:pt x="3998" y="427"/>
                    <a:pt x="3273" y="0"/>
                    <a:pt x="2514" y="0"/>
                  </a:cubicBezTo>
                  <a:close/>
                </a:path>
              </a:pathLst>
            </a:custGeom>
            <a:solidFill>
              <a:schemeClr val="accent5"/>
            </a:solidFill>
            <a:ln>
              <a:noFill/>
            </a:ln>
            <a:effectLst>
              <a:outerShdw blurRad="28575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1"/>
          <p:cNvGrpSpPr/>
          <p:nvPr/>
        </p:nvGrpSpPr>
        <p:grpSpPr>
          <a:xfrm>
            <a:off x="5736295" y="1179702"/>
            <a:ext cx="2444791" cy="1097175"/>
            <a:chOff x="6071920" y="2288315"/>
            <a:chExt cx="2444791" cy="1097175"/>
          </a:xfrm>
        </p:grpSpPr>
        <p:sp>
          <p:nvSpPr>
            <p:cNvPr id="454" name="Google Shape;454;p31"/>
            <p:cNvSpPr/>
            <p:nvPr/>
          </p:nvSpPr>
          <p:spPr>
            <a:xfrm>
              <a:off x="6071920" y="2288909"/>
              <a:ext cx="2444791" cy="1095985"/>
            </a:xfrm>
            <a:custGeom>
              <a:avLst/>
              <a:gdLst/>
              <a:ahLst/>
              <a:cxnLst/>
              <a:rect l="l" t="t" r="r" b="b"/>
              <a:pathLst>
                <a:path w="30934" h="13819" extrusionOk="0">
                  <a:moveTo>
                    <a:pt x="15517" y="0"/>
                  </a:moveTo>
                  <a:cubicBezTo>
                    <a:pt x="15411" y="0"/>
                    <a:pt x="15304" y="4"/>
                    <a:pt x="15197" y="10"/>
                  </a:cubicBezTo>
                  <a:lnTo>
                    <a:pt x="15134" y="10"/>
                  </a:lnTo>
                  <a:cubicBezTo>
                    <a:pt x="15047" y="10"/>
                    <a:pt x="14959" y="10"/>
                    <a:pt x="14858" y="22"/>
                  </a:cubicBezTo>
                  <a:cubicBezTo>
                    <a:pt x="14771" y="35"/>
                    <a:pt x="14645" y="47"/>
                    <a:pt x="14532" y="60"/>
                  </a:cubicBezTo>
                  <a:cubicBezTo>
                    <a:pt x="14419" y="73"/>
                    <a:pt x="14281" y="98"/>
                    <a:pt x="14156" y="123"/>
                  </a:cubicBezTo>
                  <a:lnTo>
                    <a:pt x="14105" y="123"/>
                  </a:lnTo>
                  <a:lnTo>
                    <a:pt x="13993" y="148"/>
                  </a:lnTo>
                  <a:lnTo>
                    <a:pt x="13779" y="198"/>
                  </a:lnTo>
                  <a:lnTo>
                    <a:pt x="13691" y="223"/>
                  </a:lnTo>
                  <a:lnTo>
                    <a:pt x="13566" y="261"/>
                  </a:lnTo>
                  <a:cubicBezTo>
                    <a:pt x="13453" y="286"/>
                    <a:pt x="13340" y="324"/>
                    <a:pt x="13240" y="361"/>
                  </a:cubicBezTo>
                  <a:lnTo>
                    <a:pt x="13177" y="386"/>
                  </a:lnTo>
                  <a:cubicBezTo>
                    <a:pt x="13051" y="424"/>
                    <a:pt x="12926" y="474"/>
                    <a:pt x="12800" y="524"/>
                  </a:cubicBezTo>
                  <a:lnTo>
                    <a:pt x="12700" y="575"/>
                  </a:lnTo>
                  <a:cubicBezTo>
                    <a:pt x="12612" y="612"/>
                    <a:pt x="12512" y="650"/>
                    <a:pt x="12424" y="700"/>
                  </a:cubicBezTo>
                  <a:lnTo>
                    <a:pt x="12311" y="750"/>
                  </a:lnTo>
                  <a:cubicBezTo>
                    <a:pt x="12223" y="800"/>
                    <a:pt x="12123" y="851"/>
                    <a:pt x="12035" y="913"/>
                  </a:cubicBezTo>
                  <a:cubicBezTo>
                    <a:pt x="12010" y="926"/>
                    <a:pt x="11985" y="938"/>
                    <a:pt x="11960" y="951"/>
                  </a:cubicBezTo>
                  <a:cubicBezTo>
                    <a:pt x="11847" y="1014"/>
                    <a:pt x="11734" y="1089"/>
                    <a:pt x="11621" y="1164"/>
                  </a:cubicBezTo>
                  <a:lnTo>
                    <a:pt x="11558" y="1215"/>
                  </a:lnTo>
                  <a:cubicBezTo>
                    <a:pt x="11470" y="1277"/>
                    <a:pt x="11382" y="1340"/>
                    <a:pt x="11295" y="1403"/>
                  </a:cubicBezTo>
                  <a:lnTo>
                    <a:pt x="11207" y="1465"/>
                  </a:lnTo>
                  <a:cubicBezTo>
                    <a:pt x="11119" y="1541"/>
                    <a:pt x="11044" y="1604"/>
                    <a:pt x="10968" y="1666"/>
                  </a:cubicBezTo>
                  <a:lnTo>
                    <a:pt x="10893" y="1729"/>
                  </a:lnTo>
                  <a:cubicBezTo>
                    <a:pt x="10793" y="1817"/>
                    <a:pt x="10692" y="1905"/>
                    <a:pt x="10592" y="2005"/>
                  </a:cubicBezTo>
                  <a:lnTo>
                    <a:pt x="10567" y="2030"/>
                  </a:lnTo>
                  <a:cubicBezTo>
                    <a:pt x="10479" y="2118"/>
                    <a:pt x="10404" y="2206"/>
                    <a:pt x="10316" y="2294"/>
                  </a:cubicBezTo>
                  <a:lnTo>
                    <a:pt x="10253" y="2369"/>
                  </a:lnTo>
                  <a:cubicBezTo>
                    <a:pt x="10178" y="2444"/>
                    <a:pt x="10115" y="2520"/>
                    <a:pt x="10052" y="2607"/>
                  </a:cubicBezTo>
                  <a:lnTo>
                    <a:pt x="9989" y="2683"/>
                  </a:lnTo>
                  <a:cubicBezTo>
                    <a:pt x="9826" y="2896"/>
                    <a:pt x="9676" y="3109"/>
                    <a:pt x="9538" y="3348"/>
                  </a:cubicBezTo>
                  <a:lnTo>
                    <a:pt x="9500" y="3423"/>
                  </a:lnTo>
                  <a:cubicBezTo>
                    <a:pt x="9437" y="3511"/>
                    <a:pt x="9387" y="3611"/>
                    <a:pt x="9337" y="3699"/>
                  </a:cubicBezTo>
                  <a:cubicBezTo>
                    <a:pt x="9324" y="3737"/>
                    <a:pt x="9312" y="3762"/>
                    <a:pt x="9299" y="3787"/>
                  </a:cubicBezTo>
                  <a:cubicBezTo>
                    <a:pt x="9237" y="3913"/>
                    <a:pt x="9174" y="4025"/>
                    <a:pt x="9124" y="4151"/>
                  </a:cubicBezTo>
                  <a:cubicBezTo>
                    <a:pt x="8860" y="4741"/>
                    <a:pt x="8697" y="5368"/>
                    <a:pt x="8609" y="6008"/>
                  </a:cubicBezTo>
                  <a:cubicBezTo>
                    <a:pt x="3477" y="7050"/>
                    <a:pt x="1" y="8242"/>
                    <a:pt x="113" y="9045"/>
                  </a:cubicBezTo>
                  <a:cubicBezTo>
                    <a:pt x="189" y="9580"/>
                    <a:pt x="1848" y="9848"/>
                    <a:pt x="4493" y="9848"/>
                  </a:cubicBezTo>
                  <a:cubicBezTo>
                    <a:pt x="5815" y="9848"/>
                    <a:pt x="7383" y="9781"/>
                    <a:pt x="9124" y="9647"/>
                  </a:cubicBezTo>
                  <a:cubicBezTo>
                    <a:pt x="9224" y="9873"/>
                    <a:pt x="9324" y="10087"/>
                    <a:pt x="9450" y="10300"/>
                  </a:cubicBezTo>
                  <a:lnTo>
                    <a:pt x="9475" y="10338"/>
                  </a:lnTo>
                  <a:cubicBezTo>
                    <a:pt x="9513" y="10413"/>
                    <a:pt x="9550" y="10488"/>
                    <a:pt x="9600" y="10551"/>
                  </a:cubicBezTo>
                  <a:lnTo>
                    <a:pt x="9626" y="10588"/>
                  </a:lnTo>
                  <a:cubicBezTo>
                    <a:pt x="9914" y="11053"/>
                    <a:pt x="10266" y="11479"/>
                    <a:pt x="10655" y="11868"/>
                  </a:cubicBezTo>
                  <a:cubicBezTo>
                    <a:pt x="11433" y="12621"/>
                    <a:pt x="12374" y="13174"/>
                    <a:pt x="13403" y="13500"/>
                  </a:cubicBezTo>
                  <a:cubicBezTo>
                    <a:pt x="13516" y="13537"/>
                    <a:pt x="13641" y="13575"/>
                    <a:pt x="13767" y="13600"/>
                  </a:cubicBezTo>
                  <a:lnTo>
                    <a:pt x="13829" y="13625"/>
                  </a:lnTo>
                  <a:cubicBezTo>
                    <a:pt x="13930" y="13650"/>
                    <a:pt x="14030" y="13663"/>
                    <a:pt x="14131" y="13688"/>
                  </a:cubicBezTo>
                  <a:lnTo>
                    <a:pt x="14231" y="13701"/>
                  </a:lnTo>
                  <a:cubicBezTo>
                    <a:pt x="14331" y="13726"/>
                    <a:pt x="14432" y="13738"/>
                    <a:pt x="14532" y="13751"/>
                  </a:cubicBezTo>
                  <a:lnTo>
                    <a:pt x="14607" y="13763"/>
                  </a:lnTo>
                  <a:cubicBezTo>
                    <a:pt x="14897" y="13800"/>
                    <a:pt x="15189" y="13818"/>
                    <a:pt x="15481" y="13818"/>
                  </a:cubicBezTo>
                  <a:cubicBezTo>
                    <a:pt x="15795" y="13818"/>
                    <a:pt x="16108" y="13796"/>
                    <a:pt x="16414" y="13751"/>
                  </a:cubicBezTo>
                  <a:cubicBezTo>
                    <a:pt x="17017" y="13676"/>
                    <a:pt x="17594" y="13512"/>
                    <a:pt x="18146" y="13286"/>
                  </a:cubicBezTo>
                  <a:lnTo>
                    <a:pt x="18196" y="13261"/>
                  </a:lnTo>
                  <a:cubicBezTo>
                    <a:pt x="18284" y="13224"/>
                    <a:pt x="18385" y="13174"/>
                    <a:pt x="18472" y="13136"/>
                  </a:cubicBezTo>
                  <a:lnTo>
                    <a:pt x="18535" y="13098"/>
                  </a:lnTo>
                  <a:cubicBezTo>
                    <a:pt x="18623" y="13061"/>
                    <a:pt x="18711" y="13010"/>
                    <a:pt x="18786" y="12973"/>
                  </a:cubicBezTo>
                  <a:lnTo>
                    <a:pt x="18861" y="12923"/>
                  </a:lnTo>
                  <a:cubicBezTo>
                    <a:pt x="18937" y="12885"/>
                    <a:pt x="19025" y="12835"/>
                    <a:pt x="19100" y="12797"/>
                  </a:cubicBezTo>
                  <a:lnTo>
                    <a:pt x="19175" y="12747"/>
                  </a:lnTo>
                  <a:cubicBezTo>
                    <a:pt x="19251" y="12697"/>
                    <a:pt x="19326" y="12646"/>
                    <a:pt x="19389" y="12596"/>
                  </a:cubicBezTo>
                  <a:lnTo>
                    <a:pt x="19464" y="12546"/>
                  </a:lnTo>
                  <a:cubicBezTo>
                    <a:pt x="19539" y="12496"/>
                    <a:pt x="19614" y="12446"/>
                    <a:pt x="19677" y="12396"/>
                  </a:cubicBezTo>
                  <a:lnTo>
                    <a:pt x="19740" y="12345"/>
                  </a:lnTo>
                  <a:lnTo>
                    <a:pt x="19853" y="12257"/>
                  </a:lnTo>
                  <a:lnTo>
                    <a:pt x="19966" y="12157"/>
                  </a:lnTo>
                  <a:lnTo>
                    <a:pt x="20016" y="12119"/>
                  </a:lnTo>
                  <a:lnTo>
                    <a:pt x="20141" y="11994"/>
                  </a:lnTo>
                  <a:lnTo>
                    <a:pt x="20217" y="11931"/>
                  </a:lnTo>
                  <a:lnTo>
                    <a:pt x="20242" y="11906"/>
                  </a:lnTo>
                  <a:lnTo>
                    <a:pt x="20267" y="11881"/>
                  </a:lnTo>
                  <a:lnTo>
                    <a:pt x="20443" y="11705"/>
                  </a:lnTo>
                  <a:lnTo>
                    <a:pt x="20505" y="11643"/>
                  </a:lnTo>
                  <a:cubicBezTo>
                    <a:pt x="20694" y="11442"/>
                    <a:pt x="20857" y="11241"/>
                    <a:pt x="21020" y="11028"/>
                  </a:cubicBezTo>
                  <a:lnTo>
                    <a:pt x="21083" y="10952"/>
                  </a:lnTo>
                  <a:cubicBezTo>
                    <a:pt x="21133" y="10865"/>
                    <a:pt x="21196" y="10777"/>
                    <a:pt x="21258" y="10689"/>
                  </a:cubicBezTo>
                  <a:lnTo>
                    <a:pt x="21309" y="10601"/>
                  </a:lnTo>
                  <a:cubicBezTo>
                    <a:pt x="21371" y="10501"/>
                    <a:pt x="21434" y="10400"/>
                    <a:pt x="21497" y="10300"/>
                  </a:cubicBezTo>
                  <a:lnTo>
                    <a:pt x="21509" y="10262"/>
                  </a:lnTo>
                  <a:cubicBezTo>
                    <a:pt x="21585" y="10149"/>
                    <a:pt x="21647" y="10024"/>
                    <a:pt x="21698" y="9911"/>
                  </a:cubicBezTo>
                  <a:lnTo>
                    <a:pt x="21735" y="9823"/>
                  </a:lnTo>
                  <a:cubicBezTo>
                    <a:pt x="21785" y="9735"/>
                    <a:pt x="21823" y="9635"/>
                    <a:pt x="21861" y="9534"/>
                  </a:cubicBezTo>
                  <a:cubicBezTo>
                    <a:pt x="21873" y="9509"/>
                    <a:pt x="21886" y="9472"/>
                    <a:pt x="21911" y="9434"/>
                  </a:cubicBezTo>
                  <a:cubicBezTo>
                    <a:pt x="21949" y="9334"/>
                    <a:pt x="21986" y="9233"/>
                    <a:pt x="22011" y="9133"/>
                  </a:cubicBezTo>
                  <a:lnTo>
                    <a:pt x="22049" y="9058"/>
                  </a:lnTo>
                  <a:cubicBezTo>
                    <a:pt x="22087" y="8919"/>
                    <a:pt x="22124" y="8794"/>
                    <a:pt x="22162" y="8669"/>
                  </a:cubicBezTo>
                  <a:cubicBezTo>
                    <a:pt x="22162" y="8643"/>
                    <a:pt x="22174" y="8618"/>
                    <a:pt x="22174" y="8593"/>
                  </a:cubicBezTo>
                  <a:cubicBezTo>
                    <a:pt x="22199" y="8480"/>
                    <a:pt x="22225" y="8380"/>
                    <a:pt x="22250" y="8280"/>
                  </a:cubicBezTo>
                  <a:lnTo>
                    <a:pt x="22275" y="8154"/>
                  </a:lnTo>
                  <a:cubicBezTo>
                    <a:pt x="22287" y="8054"/>
                    <a:pt x="22300" y="7953"/>
                    <a:pt x="22312" y="7853"/>
                  </a:cubicBezTo>
                  <a:lnTo>
                    <a:pt x="22312" y="7815"/>
                  </a:lnTo>
                  <a:cubicBezTo>
                    <a:pt x="27445" y="6774"/>
                    <a:pt x="30933" y="5582"/>
                    <a:pt x="30821" y="4778"/>
                  </a:cubicBezTo>
                  <a:cubicBezTo>
                    <a:pt x="30745" y="4243"/>
                    <a:pt x="29092" y="3975"/>
                    <a:pt x="26451" y="3975"/>
                  </a:cubicBezTo>
                  <a:cubicBezTo>
                    <a:pt x="25130" y="3975"/>
                    <a:pt x="23563" y="4042"/>
                    <a:pt x="21823" y="4176"/>
                  </a:cubicBezTo>
                  <a:cubicBezTo>
                    <a:pt x="21748" y="4013"/>
                    <a:pt x="21672" y="3862"/>
                    <a:pt x="21597" y="3699"/>
                  </a:cubicBezTo>
                  <a:cubicBezTo>
                    <a:pt x="21258" y="3059"/>
                    <a:pt x="20819" y="2457"/>
                    <a:pt x="20305" y="1955"/>
                  </a:cubicBezTo>
                  <a:cubicBezTo>
                    <a:pt x="20217" y="1867"/>
                    <a:pt x="20129" y="1792"/>
                    <a:pt x="20041" y="1704"/>
                  </a:cubicBezTo>
                  <a:cubicBezTo>
                    <a:pt x="19941" y="1629"/>
                    <a:pt x="19853" y="1553"/>
                    <a:pt x="19765" y="1478"/>
                  </a:cubicBezTo>
                  <a:cubicBezTo>
                    <a:pt x="18636" y="587"/>
                    <a:pt x="17268" y="73"/>
                    <a:pt x="15837" y="10"/>
                  </a:cubicBezTo>
                  <a:cubicBezTo>
                    <a:pt x="15731" y="4"/>
                    <a:pt x="15624" y="0"/>
                    <a:pt x="15517"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1"/>
            <p:cNvGrpSpPr/>
            <p:nvPr/>
          </p:nvGrpSpPr>
          <p:grpSpPr>
            <a:xfrm>
              <a:off x="6071920" y="2288315"/>
              <a:ext cx="2444791" cy="1097175"/>
              <a:chOff x="5351657" y="1819599"/>
              <a:chExt cx="2444791" cy="1097175"/>
            </a:xfrm>
          </p:grpSpPr>
          <p:sp>
            <p:nvSpPr>
              <p:cNvPr id="456" name="Google Shape;456;p31"/>
              <p:cNvSpPr/>
              <p:nvPr/>
            </p:nvSpPr>
            <p:spPr>
              <a:xfrm>
                <a:off x="5954596" y="1819599"/>
                <a:ext cx="1237807" cy="1097175"/>
              </a:xfrm>
              <a:custGeom>
                <a:avLst/>
                <a:gdLst/>
                <a:ahLst/>
                <a:cxnLst/>
                <a:rect l="l" t="t" r="r" b="b"/>
                <a:pathLst>
                  <a:path w="15662" h="13834" extrusionOk="0">
                    <a:moveTo>
                      <a:pt x="7839" y="1"/>
                    </a:moveTo>
                    <a:cubicBezTo>
                      <a:pt x="5716" y="1"/>
                      <a:pt x="3619" y="974"/>
                      <a:pt x="2260" y="2814"/>
                    </a:cubicBezTo>
                    <a:cubicBezTo>
                      <a:pt x="1" y="5901"/>
                      <a:pt x="653" y="10230"/>
                      <a:pt x="3728" y="12489"/>
                    </a:cubicBezTo>
                    <a:cubicBezTo>
                      <a:pt x="4967" y="13396"/>
                      <a:pt x="6407" y="13833"/>
                      <a:pt x="7832" y="13833"/>
                    </a:cubicBezTo>
                    <a:cubicBezTo>
                      <a:pt x="9957" y="13833"/>
                      <a:pt x="12051" y="12861"/>
                      <a:pt x="13403" y="11021"/>
                    </a:cubicBezTo>
                    <a:cubicBezTo>
                      <a:pt x="15662" y="7946"/>
                      <a:pt x="15009" y="3617"/>
                      <a:pt x="11935" y="1345"/>
                    </a:cubicBezTo>
                    <a:cubicBezTo>
                      <a:pt x="10700" y="439"/>
                      <a:pt x="9264" y="1"/>
                      <a:pt x="7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6752982" y="2573361"/>
                <a:ext cx="326404" cy="311371"/>
              </a:xfrm>
              <a:custGeom>
                <a:avLst/>
                <a:gdLst/>
                <a:ahLst/>
                <a:cxnLst/>
                <a:rect l="l" t="t" r="r" b="b"/>
                <a:pathLst>
                  <a:path w="4130" h="3926" extrusionOk="0">
                    <a:moveTo>
                      <a:pt x="3799" y="0"/>
                    </a:moveTo>
                    <a:cubicBezTo>
                      <a:pt x="3485" y="0"/>
                      <a:pt x="3186" y="129"/>
                      <a:pt x="2962" y="362"/>
                    </a:cubicBezTo>
                    <a:cubicBezTo>
                      <a:pt x="2573" y="789"/>
                      <a:pt x="2548" y="1479"/>
                      <a:pt x="2134" y="1868"/>
                    </a:cubicBezTo>
                    <a:cubicBezTo>
                      <a:pt x="1757" y="2219"/>
                      <a:pt x="1180" y="2244"/>
                      <a:pt x="741" y="2495"/>
                    </a:cubicBezTo>
                    <a:cubicBezTo>
                      <a:pt x="252" y="2797"/>
                      <a:pt x="1" y="3361"/>
                      <a:pt x="76" y="3926"/>
                    </a:cubicBezTo>
                    <a:cubicBezTo>
                      <a:pt x="1908" y="3261"/>
                      <a:pt x="3389" y="1855"/>
                      <a:pt x="4129" y="48"/>
                    </a:cubicBezTo>
                    <a:cubicBezTo>
                      <a:pt x="4019" y="16"/>
                      <a:pt x="3908"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6392989" y="1938247"/>
                <a:ext cx="664584" cy="977337"/>
              </a:xfrm>
              <a:custGeom>
                <a:avLst/>
                <a:gdLst/>
                <a:ahLst/>
                <a:cxnLst/>
                <a:rect l="l" t="t" r="r" b="b"/>
                <a:pathLst>
                  <a:path w="8409" h="12323" extrusionOk="0">
                    <a:moveTo>
                      <a:pt x="6551" y="0"/>
                    </a:moveTo>
                    <a:cubicBezTo>
                      <a:pt x="6375" y="238"/>
                      <a:pt x="6250" y="527"/>
                      <a:pt x="6174" y="816"/>
                    </a:cubicBezTo>
                    <a:cubicBezTo>
                      <a:pt x="5986" y="1694"/>
                      <a:pt x="6300" y="2711"/>
                      <a:pt x="5823" y="3464"/>
                    </a:cubicBezTo>
                    <a:cubicBezTo>
                      <a:pt x="5547" y="3915"/>
                      <a:pt x="5032" y="4166"/>
                      <a:pt x="4543" y="4342"/>
                    </a:cubicBezTo>
                    <a:cubicBezTo>
                      <a:pt x="4041" y="4518"/>
                      <a:pt x="3514" y="4643"/>
                      <a:pt x="3062" y="4919"/>
                    </a:cubicBezTo>
                    <a:cubicBezTo>
                      <a:pt x="2611" y="5183"/>
                      <a:pt x="2222" y="5647"/>
                      <a:pt x="2234" y="6174"/>
                    </a:cubicBezTo>
                    <a:cubicBezTo>
                      <a:pt x="2259" y="6839"/>
                      <a:pt x="2862" y="7479"/>
                      <a:pt x="2585" y="8081"/>
                    </a:cubicBezTo>
                    <a:cubicBezTo>
                      <a:pt x="2397" y="8508"/>
                      <a:pt x="1858" y="8634"/>
                      <a:pt x="1431" y="8834"/>
                    </a:cubicBezTo>
                    <a:cubicBezTo>
                      <a:pt x="603" y="9223"/>
                      <a:pt x="63" y="10039"/>
                      <a:pt x="13" y="10955"/>
                    </a:cubicBezTo>
                    <a:cubicBezTo>
                      <a:pt x="0" y="11319"/>
                      <a:pt x="76" y="11683"/>
                      <a:pt x="226" y="12022"/>
                    </a:cubicBezTo>
                    <a:cubicBezTo>
                      <a:pt x="741" y="12185"/>
                      <a:pt x="1280" y="12285"/>
                      <a:pt x="1820" y="12323"/>
                    </a:cubicBezTo>
                    <a:cubicBezTo>
                      <a:pt x="1770" y="12248"/>
                      <a:pt x="1720" y="12172"/>
                      <a:pt x="1669" y="12085"/>
                    </a:cubicBezTo>
                    <a:cubicBezTo>
                      <a:pt x="1268" y="11319"/>
                      <a:pt x="1331" y="10215"/>
                      <a:pt x="2046" y="9725"/>
                    </a:cubicBezTo>
                    <a:cubicBezTo>
                      <a:pt x="2498" y="9412"/>
                      <a:pt x="3087" y="9412"/>
                      <a:pt x="3614" y="9336"/>
                    </a:cubicBezTo>
                    <a:cubicBezTo>
                      <a:pt x="4154" y="9274"/>
                      <a:pt x="4756" y="9085"/>
                      <a:pt x="4995" y="8596"/>
                    </a:cubicBezTo>
                    <a:cubicBezTo>
                      <a:pt x="5208" y="8157"/>
                      <a:pt x="5058" y="7630"/>
                      <a:pt x="4945" y="7153"/>
                    </a:cubicBezTo>
                    <a:cubicBezTo>
                      <a:pt x="4832" y="6676"/>
                      <a:pt x="4782" y="6111"/>
                      <a:pt x="5120" y="5772"/>
                    </a:cubicBezTo>
                    <a:cubicBezTo>
                      <a:pt x="5337" y="5556"/>
                      <a:pt x="5650" y="5489"/>
                      <a:pt x="5963" y="5489"/>
                    </a:cubicBezTo>
                    <a:cubicBezTo>
                      <a:pt x="6103" y="5489"/>
                      <a:pt x="6243" y="5502"/>
                      <a:pt x="6375" y="5522"/>
                    </a:cubicBezTo>
                    <a:cubicBezTo>
                      <a:pt x="6595" y="5547"/>
                      <a:pt x="6824" y="5581"/>
                      <a:pt x="7047" y="5581"/>
                    </a:cubicBezTo>
                    <a:cubicBezTo>
                      <a:pt x="7269" y="5581"/>
                      <a:pt x="7486" y="5547"/>
                      <a:pt x="7680" y="5434"/>
                    </a:cubicBezTo>
                    <a:cubicBezTo>
                      <a:pt x="8032" y="5220"/>
                      <a:pt x="8207" y="4806"/>
                      <a:pt x="8245" y="4392"/>
                    </a:cubicBezTo>
                    <a:cubicBezTo>
                      <a:pt x="8295" y="3991"/>
                      <a:pt x="8232" y="3576"/>
                      <a:pt x="8232" y="3175"/>
                    </a:cubicBezTo>
                    <a:cubicBezTo>
                      <a:pt x="8207" y="2849"/>
                      <a:pt x="8270" y="2522"/>
                      <a:pt x="8408" y="2234"/>
                    </a:cubicBezTo>
                    <a:cubicBezTo>
                      <a:pt x="7956" y="1368"/>
                      <a:pt x="7329" y="602"/>
                      <a:pt x="6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6052834" y="1819837"/>
                <a:ext cx="548486" cy="942520"/>
              </a:xfrm>
              <a:custGeom>
                <a:avLst/>
                <a:gdLst/>
                <a:ahLst/>
                <a:cxnLst/>
                <a:rect l="l" t="t" r="r" b="b"/>
                <a:pathLst>
                  <a:path w="6940" h="11884" extrusionOk="0">
                    <a:moveTo>
                      <a:pt x="6523" y="0"/>
                    </a:moveTo>
                    <a:cubicBezTo>
                      <a:pt x="6224" y="0"/>
                      <a:pt x="5926" y="20"/>
                      <a:pt x="5635" y="62"/>
                    </a:cubicBezTo>
                    <a:cubicBezTo>
                      <a:pt x="5384" y="100"/>
                      <a:pt x="5133" y="150"/>
                      <a:pt x="4882" y="213"/>
                    </a:cubicBezTo>
                    <a:cubicBezTo>
                      <a:pt x="4606" y="615"/>
                      <a:pt x="4442" y="1079"/>
                      <a:pt x="4380" y="1568"/>
                    </a:cubicBezTo>
                    <a:cubicBezTo>
                      <a:pt x="4355" y="1970"/>
                      <a:pt x="4392" y="2384"/>
                      <a:pt x="4242" y="2760"/>
                    </a:cubicBezTo>
                    <a:cubicBezTo>
                      <a:pt x="4028" y="3262"/>
                      <a:pt x="3514" y="3589"/>
                      <a:pt x="2987" y="3752"/>
                    </a:cubicBezTo>
                    <a:cubicBezTo>
                      <a:pt x="2472" y="3928"/>
                      <a:pt x="1920" y="3978"/>
                      <a:pt x="1393" y="4166"/>
                    </a:cubicBezTo>
                    <a:cubicBezTo>
                      <a:pt x="879" y="4342"/>
                      <a:pt x="377" y="4680"/>
                      <a:pt x="201" y="5207"/>
                    </a:cubicBezTo>
                    <a:cubicBezTo>
                      <a:pt x="0" y="5785"/>
                      <a:pt x="276" y="6425"/>
                      <a:pt x="565" y="6964"/>
                    </a:cubicBezTo>
                    <a:cubicBezTo>
                      <a:pt x="866" y="7504"/>
                      <a:pt x="1192" y="8081"/>
                      <a:pt x="1117" y="8696"/>
                    </a:cubicBezTo>
                    <a:cubicBezTo>
                      <a:pt x="1067" y="9098"/>
                      <a:pt x="853" y="9449"/>
                      <a:pt x="653" y="9788"/>
                    </a:cubicBezTo>
                    <a:lnTo>
                      <a:pt x="452" y="10102"/>
                    </a:lnTo>
                    <a:cubicBezTo>
                      <a:pt x="791" y="10754"/>
                      <a:pt x="1242" y="11356"/>
                      <a:pt x="1782" y="11883"/>
                    </a:cubicBezTo>
                    <a:cubicBezTo>
                      <a:pt x="1657" y="11256"/>
                      <a:pt x="1782" y="10616"/>
                      <a:pt x="2121" y="10076"/>
                    </a:cubicBezTo>
                    <a:cubicBezTo>
                      <a:pt x="2334" y="9738"/>
                      <a:pt x="2648" y="9449"/>
                      <a:pt x="2748" y="9047"/>
                    </a:cubicBezTo>
                    <a:cubicBezTo>
                      <a:pt x="3012" y="8069"/>
                      <a:pt x="1845" y="7102"/>
                      <a:pt x="2146" y="6124"/>
                    </a:cubicBezTo>
                    <a:cubicBezTo>
                      <a:pt x="2347" y="5484"/>
                      <a:pt x="3075" y="5182"/>
                      <a:pt x="3727" y="5007"/>
                    </a:cubicBezTo>
                    <a:cubicBezTo>
                      <a:pt x="4380" y="4818"/>
                      <a:pt x="5120" y="4593"/>
                      <a:pt x="5396" y="3965"/>
                    </a:cubicBezTo>
                    <a:cubicBezTo>
                      <a:pt x="5685" y="3325"/>
                      <a:pt x="5308" y="2572"/>
                      <a:pt x="5371" y="1857"/>
                    </a:cubicBezTo>
                    <a:cubicBezTo>
                      <a:pt x="5446" y="1016"/>
                      <a:pt x="6162" y="326"/>
                      <a:pt x="6940" y="12"/>
                    </a:cubicBezTo>
                    <a:cubicBezTo>
                      <a:pt x="6801" y="4"/>
                      <a:pt x="6662" y="0"/>
                      <a:pt x="6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6384059" y="2416089"/>
                <a:ext cx="100213" cy="156717"/>
              </a:xfrm>
              <a:custGeom>
                <a:avLst/>
                <a:gdLst/>
                <a:ahLst/>
                <a:cxnLst/>
                <a:rect l="l" t="t" r="r" b="b"/>
                <a:pathLst>
                  <a:path w="1268" h="1976" extrusionOk="0">
                    <a:moveTo>
                      <a:pt x="837" y="0"/>
                    </a:moveTo>
                    <a:cubicBezTo>
                      <a:pt x="805" y="0"/>
                      <a:pt x="773" y="4"/>
                      <a:pt x="741" y="11"/>
                    </a:cubicBezTo>
                    <a:cubicBezTo>
                      <a:pt x="590" y="61"/>
                      <a:pt x="452" y="149"/>
                      <a:pt x="352" y="275"/>
                    </a:cubicBezTo>
                    <a:cubicBezTo>
                      <a:pt x="113" y="538"/>
                      <a:pt x="0" y="889"/>
                      <a:pt x="51" y="1241"/>
                    </a:cubicBezTo>
                    <a:cubicBezTo>
                      <a:pt x="101" y="1529"/>
                      <a:pt x="314" y="1868"/>
                      <a:pt x="615" y="1956"/>
                    </a:cubicBezTo>
                    <a:cubicBezTo>
                      <a:pt x="658" y="1969"/>
                      <a:pt x="698" y="1976"/>
                      <a:pt x="735" y="1976"/>
                    </a:cubicBezTo>
                    <a:cubicBezTo>
                      <a:pt x="1011" y="1976"/>
                      <a:pt x="1122" y="1633"/>
                      <a:pt x="1155" y="1379"/>
                    </a:cubicBezTo>
                    <a:lnTo>
                      <a:pt x="1230" y="613"/>
                    </a:lnTo>
                    <a:cubicBezTo>
                      <a:pt x="1268" y="463"/>
                      <a:pt x="1243" y="300"/>
                      <a:pt x="1168" y="149"/>
                    </a:cubicBezTo>
                    <a:cubicBezTo>
                      <a:pt x="1087" y="58"/>
                      <a:pt x="966" y="0"/>
                      <a:pt x="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6288192" y="2611509"/>
                <a:ext cx="83379" cy="64558"/>
              </a:xfrm>
              <a:custGeom>
                <a:avLst/>
                <a:gdLst/>
                <a:ahLst/>
                <a:cxnLst/>
                <a:rect l="l" t="t" r="r" b="b"/>
                <a:pathLst>
                  <a:path w="1055" h="814" extrusionOk="0">
                    <a:moveTo>
                      <a:pt x="537" y="0"/>
                    </a:moveTo>
                    <a:cubicBezTo>
                      <a:pt x="269" y="0"/>
                      <a:pt x="1" y="267"/>
                      <a:pt x="159" y="584"/>
                    </a:cubicBezTo>
                    <a:cubicBezTo>
                      <a:pt x="234" y="746"/>
                      <a:pt x="368" y="813"/>
                      <a:pt x="503" y="813"/>
                    </a:cubicBezTo>
                    <a:cubicBezTo>
                      <a:pt x="775" y="813"/>
                      <a:pt x="1055" y="543"/>
                      <a:pt x="887" y="232"/>
                    </a:cubicBezTo>
                    <a:cubicBezTo>
                      <a:pt x="807" y="68"/>
                      <a:pt x="672"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6634987" y="2709536"/>
                <a:ext cx="148818" cy="68127"/>
              </a:xfrm>
              <a:custGeom>
                <a:avLst/>
                <a:gdLst/>
                <a:ahLst/>
                <a:cxnLst/>
                <a:rect l="l" t="t" r="r" b="b"/>
                <a:pathLst>
                  <a:path w="1883" h="859" extrusionOk="0">
                    <a:moveTo>
                      <a:pt x="1497" y="0"/>
                    </a:moveTo>
                    <a:cubicBezTo>
                      <a:pt x="1462" y="0"/>
                      <a:pt x="1427" y="5"/>
                      <a:pt x="1393" y="13"/>
                    </a:cubicBezTo>
                    <a:lnTo>
                      <a:pt x="552" y="63"/>
                    </a:lnTo>
                    <a:cubicBezTo>
                      <a:pt x="377" y="76"/>
                      <a:pt x="189" y="101"/>
                      <a:pt x="76" y="239"/>
                    </a:cubicBezTo>
                    <a:cubicBezTo>
                      <a:pt x="0" y="364"/>
                      <a:pt x="13" y="527"/>
                      <a:pt x="113" y="653"/>
                    </a:cubicBezTo>
                    <a:cubicBezTo>
                      <a:pt x="214" y="766"/>
                      <a:pt x="352" y="841"/>
                      <a:pt x="502" y="854"/>
                    </a:cubicBezTo>
                    <a:cubicBezTo>
                      <a:pt x="538" y="857"/>
                      <a:pt x="574" y="858"/>
                      <a:pt x="611" y="858"/>
                    </a:cubicBezTo>
                    <a:cubicBezTo>
                      <a:pt x="729" y="858"/>
                      <a:pt x="852" y="842"/>
                      <a:pt x="967" y="804"/>
                    </a:cubicBezTo>
                    <a:cubicBezTo>
                      <a:pt x="1130" y="766"/>
                      <a:pt x="1293" y="778"/>
                      <a:pt x="1456" y="741"/>
                    </a:cubicBezTo>
                    <a:cubicBezTo>
                      <a:pt x="1607" y="703"/>
                      <a:pt x="1732" y="603"/>
                      <a:pt x="1807" y="465"/>
                    </a:cubicBezTo>
                    <a:cubicBezTo>
                      <a:pt x="1883" y="314"/>
                      <a:pt x="1832" y="151"/>
                      <a:pt x="1707" y="51"/>
                    </a:cubicBezTo>
                    <a:cubicBezTo>
                      <a:pt x="1640" y="17"/>
                      <a:pt x="1568" y="0"/>
                      <a:pt x="1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6882912" y="2418310"/>
                <a:ext cx="128981" cy="123327"/>
              </a:xfrm>
              <a:custGeom>
                <a:avLst/>
                <a:gdLst/>
                <a:ahLst/>
                <a:cxnLst/>
                <a:rect l="l" t="t" r="r" b="b"/>
                <a:pathLst>
                  <a:path w="1632" h="1555" extrusionOk="0">
                    <a:moveTo>
                      <a:pt x="734" y="0"/>
                    </a:moveTo>
                    <a:cubicBezTo>
                      <a:pt x="595" y="0"/>
                      <a:pt x="462" y="39"/>
                      <a:pt x="352" y="109"/>
                    </a:cubicBezTo>
                    <a:cubicBezTo>
                      <a:pt x="113" y="297"/>
                      <a:pt x="1" y="598"/>
                      <a:pt x="76" y="887"/>
                    </a:cubicBezTo>
                    <a:cubicBezTo>
                      <a:pt x="173" y="1276"/>
                      <a:pt x="532" y="1555"/>
                      <a:pt x="889" y="1555"/>
                    </a:cubicBezTo>
                    <a:cubicBezTo>
                      <a:pt x="1085" y="1555"/>
                      <a:pt x="1280" y="1471"/>
                      <a:pt x="1431" y="1276"/>
                    </a:cubicBezTo>
                    <a:cubicBezTo>
                      <a:pt x="1607" y="1037"/>
                      <a:pt x="1632" y="723"/>
                      <a:pt x="1506" y="472"/>
                    </a:cubicBezTo>
                    <a:cubicBezTo>
                      <a:pt x="1381" y="209"/>
                      <a:pt x="1130" y="33"/>
                      <a:pt x="841" y="8"/>
                    </a:cubicBezTo>
                    <a:cubicBezTo>
                      <a:pt x="805" y="3"/>
                      <a:pt x="770" y="0"/>
                      <a:pt x="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6535801" y="1905967"/>
                <a:ext cx="157749" cy="222385"/>
              </a:xfrm>
              <a:custGeom>
                <a:avLst/>
                <a:gdLst/>
                <a:ahLst/>
                <a:cxnLst/>
                <a:rect l="l" t="t" r="r" b="b"/>
                <a:pathLst>
                  <a:path w="1996" h="2804" extrusionOk="0">
                    <a:moveTo>
                      <a:pt x="1164" y="0"/>
                    </a:moveTo>
                    <a:cubicBezTo>
                      <a:pt x="836" y="0"/>
                      <a:pt x="520" y="159"/>
                      <a:pt x="327" y="420"/>
                    </a:cubicBezTo>
                    <a:cubicBezTo>
                      <a:pt x="101" y="708"/>
                      <a:pt x="0" y="1060"/>
                      <a:pt x="13" y="1423"/>
                    </a:cubicBezTo>
                    <a:cubicBezTo>
                      <a:pt x="38" y="1674"/>
                      <a:pt x="88" y="1938"/>
                      <a:pt x="164" y="2176"/>
                    </a:cubicBezTo>
                    <a:cubicBezTo>
                      <a:pt x="176" y="2340"/>
                      <a:pt x="226" y="2503"/>
                      <a:pt x="302" y="2641"/>
                    </a:cubicBezTo>
                    <a:cubicBezTo>
                      <a:pt x="387" y="2757"/>
                      <a:pt x="485" y="2803"/>
                      <a:pt x="585" y="2803"/>
                    </a:cubicBezTo>
                    <a:cubicBezTo>
                      <a:pt x="852" y="2803"/>
                      <a:pt x="1137" y="2474"/>
                      <a:pt x="1255" y="2264"/>
                    </a:cubicBezTo>
                    <a:cubicBezTo>
                      <a:pt x="1406" y="2013"/>
                      <a:pt x="1544" y="1762"/>
                      <a:pt x="1695" y="1511"/>
                    </a:cubicBezTo>
                    <a:cubicBezTo>
                      <a:pt x="1858" y="1260"/>
                      <a:pt x="1996" y="984"/>
                      <a:pt x="1971" y="696"/>
                    </a:cubicBezTo>
                    <a:cubicBezTo>
                      <a:pt x="1920" y="332"/>
                      <a:pt x="1632" y="43"/>
                      <a:pt x="1268" y="5"/>
                    </a:cubicBezTo>
                    <a:cubicBezTo>
                      <a:pt x="1233" y="2"/>
                      <a:pt x="1198" y="0"/>
                      <a:pt x="1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6673476" y="2082432"/>
                <a:ext cx="97842" cy="66224"/>
              </a:xfrm>
              <a:custGeom>
                <a:avLst/>
                <a:gdLst/>
                <a:ahLst/>
                <a:cxnLst/>
                <a:rect l="l" t="t" r="r" b="b"/>
                <a:pathLst>
                  <a:path w="1238" h="835" extrusionOk="0">
                    <a:moveTo>
                      <a:pt x="661" y="1"/>
                    </a:moveTo>
                    <a:cubicBezTo>
                      <a:pt x="461" y="1"/>
                      <a:pt x="286" y="112"/>
                      <a:pt x="191" y="290"/>
                    </a:cubicBezTo>
                    <a:cubicBezTo>
                      <a:pt x="0" y="677"/>
                      <a:pt x="202" y="834"/>
                      <a:pt x="462" y="834"/>
                    </a:cubicBezTo>
                    <a:cubicBezTo>
                      <a:pt x="800" y="834"/>
                      <a:pt x="1238" y="566"/>
                      <a:pt x="1032" y="190"/>
                    </a:cubicBezTo>
                    <a:cubicBezTo>
                      <a:pt x="956" y="64"/>
                      <a:pt x="831" y="2"/>
                      <a:pt x="693" y="2"/>
                    </a:cubicBezTo>
                    <a:cubicBezTo>
                      <a:pt x="682" y="1"/>
                      <a:pt x="671" y="1"/>
                      <a:pt x="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6071643" y="1819599"/>
                <a:ext cx="1121787" cy="973610"/>
              </a:xfrm>
              <a:custGeom>
                <a:avLst/>
                <a:gdLst/>
                <a:ahLst/>
                <a:cxnLst/>
                <a:rect l="l" t="t" r="r" b="b"/>
                <a:pathLst>
                  <a:path w="14194" h="12276" extrusionOk="0">
                    <a:moveTo>
                      <a:pt x="6360" y="0"/>
                    </a:moveTo>
                    <a:cubicBezTo>
                      <a:pt x="3727" y="0"/>
                      <a:pt x="1161" y="1507"/>
                      <a:pt x="1" y="4169"/>
                    </a:cubicBezTo>
                    <a:cubicBezTo>
                      <a:pt x="1319" y="3092"/>
                      <a:pt x="2850" y="2601"/>
                      <a:pt x="4352" y="2601"/>
                    </a:cubicBezTo>
                    <a:cubicBezTo>
                      <a:pt x="7608" y="2601"/>
                      <a:pt x="10725" y="4911"/>
                      <a:pt x="11232" y="8561"/>
                    </a:cubicBezTo>
                    <a:cubicBezTo>
                      <a:pt x="11407" y="9828"/>
                      <a:pt x="11232" y="11108"/>
                      <a:pt x="10730" y="12275"/>
                    </a:cubicBezTo>
                    <a:cubicBezTo>
                      <a:pt x="14193" y="9439"/>
                      <a:pt x="14093" y="4106"/>
                      <a:pt x="10517" y="1408"/>
                    </a:cubicBezTo>
                    <a:cubicBezTo>
                      <a:pt x="9257" y="450"/>
                      <a:pt x="7799" y="0"/>
                      <a:pt x="6360" y="0"/>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5351657" y="2136284"/>
                <a:ext cx="2444791" cy="465867"/>
              </a:xfrm>
              <a:custGeom>
                <a:avLst/>
                <a:gdLst/>
                <a:ahLst/>
                <a:cxnLst/>
                <a:rect l="l" t="t" r="r" b="b"/>
                <a:pathLst>
                  <a:path w="30934" h="5874" extrusionOk="0">
                    <a:moveTo>
                      <a:pt x="26441" y="0"/>
                    </a:moveTo>
                    <a:cubicBezTo>
                      <a:pt x="25119" y="0"/>
                      <a:pt x="23550" y="67"/>
                      <a:pt x="21810" y="201"/>
                    </a:cubicBezTo>
                    <a:cubicBezTo>
                      <a:pt x="19790" y="352"/>
                      <a:pt x="17543" y="590"/>
                      <a:pt x="15184" y="929"/>
                    </a:cubicBezTo>
                    <a:cubicBezTo>
                      <a:pt x="12825" y="1255"/>
                      <a:pt x="10591" y="1632"/>
                      <a:pt x="8609" y="2033"/>
                    </a:cubicBezTo>
                    <a:cubicBezTo>
                      <a:pt x="3476" y="3075"/>
                      <a:pt x="0" y="4267"/>
                      <a:pt x="113" y="5070"/>
                    </a:cubicBezTo>
                    <a:cubicBezTo>
                      <a:pt x="180" y="5605"/>
                      <a:pt x="1842" y="5873"/>
                      <a:pt x="4489" y="5873"/>
                    </a:cubicBezTo>
                    <a:cubicBezTo>
                      <a:pt x="5813" y="5873"/>
                      <a:pt x="7383" y="5806"/>
                      <a:pt x="9123" y="5672"/>
                    </a:cubicBezTo>
                    <a:cubicBezTo>
                      <a:pt x="9035" y="5459"/>
                      <a:pt x="8947" y="5246"/>
                      <a:pt x="8885" y="5032"/>
                    </a:cubicBezTo>
                    <a:cubicBezTo>
                      <a:pt x="8400" y="5050"/>
                      <a:pt x="7946" y="5060"/>
                      <a:pt x="7526" y="5060"/>
                    </a:cubicBezTo>
                    <a:cubicBezTo>
                      <a:pt x="5616" y="5060"/>
                      <a:pt x="4416" y="4871"/>
                      <a:pt x="4355" y="4480"/>
                    </a:cubicBezTo>
                    <a:cubicBezTo>
                      <a:pt x="4292" y="4016"/>
                      <a:pt x="5948" y="3351"/>
                      <a:pt x="8558" y="2723"/>
                    </a:cubicBezTo>
                    <a:cubicBezTo>
                      <a:pt x="10403" y="2272"/>
                      <a:pt x="12725" y="1832"/>
                      <a:pt x="15260" y="1481"/>
                    </a:cubicBezTo>
                    <a:cubicBezTo>
                      <a:pt x="17794" y="1130"/>
                      <a:pt x="20154" y="916"/>
                      <a:pt x="22048" y="841"/>
                    </a:cubicBezTo>
                    <a:cubicBezTo>
                      <a:pt x="22533" y="823"/>
                      <a:pt x="22987" y="814"/>
                      <a:pt x="23407" y="814"/>
                    </a:cubicBezTo>
                    <a:cubicBezTo>
                      <a:pt x="25317" y="814"/>
                      <a:pt x="26515" y="1002"/>
                      <a:pt x="26566" y="1393"/>
                    </a:cubicBezTo>
                    <a:cubicBezTo>
                      <a:pt x="26629" y="1870"/>
                      <a:pt x="24985" y="2523"/>
                      <a:pt x="22362" y="3163"/>
                    </a:cubicBezTo>
                    <a:cubicBezTo>
                      <a:pt x="22362" y="3388"/>
                      <a:pt x="22337" y="3614"/>
                      <a:pt x="22312" y="3840"/>
                    </a:cubicBezTo>
                    <a:cubicBezTo>
                      <a:pt x="27444" y="2799"/>
                      <a:pt x="30933" y="1607"/>
                      <a:pt x="30820" y="803"/>
                    </a:cubicBezTo>
                    <a:cubicBezTo>
                      <a:pt x="30745" y="268"/>
                      <a:pt x="29086" y="0"/>
                      <a:pt x="26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 name="Google Shape;468;p31"/>
          <p:cNvGrpSpPr/>
          <p:nvPr/>
        </p:nvGrpSpPr>
        <p:grpSpPr>
          <a:xfrm>
            <a:off x="5068357" y="2522965"/>
            <a:ext cx="1033822" cy="914395"/>
            <a:chOff x="5732332" y="2607090"/>
            <a:chExt cx="1033822" cy="914395"/>
          </a:xfrm>
        </p:grpSpPr>
        <p:sp>
          <p:nvSpPr>
            <p:cNvPr id="469" name="Google Shape;469;p31"/>
            <p:cNvSpPr/>
            <p:nvPr/>
          </p:nvSpPr>
          <p:spPr>
            <a:xfrm>
              <a:off x="5779540" y="2609119"/>
              <a:ext cx="925943" cy="910337"/>
            </a:xfrm>
            <a:custGeom>
              <a:avLst/>
              <a:gdLst/>
              <a:ahLst/>
              <a:cxnLst/>
              <a:rect l="l" t="t" r="r" b="b"/>
              <a:pathLst>
                <a:path w="12600" h="12562" extrusionOk="0">
                  <a:moveTo>
                    <a:pt x="5886" y="0"/>
                  </a:moveTo>
                  <a:cubicBezTo>
                    <a:pt x="5798" y="0"/>
                    <a:pt x="5710" y="13"/>
                    <a:pt x="5622" y="25"/>
                  </a:cubicBezTo>
                  <a:lnTo>
                    <a:pt x="5560" y="38"/>
                  </a:lnTo>
                  <a:cubicBezTo>
                    <a:pt x="5472" y="38"/>
                    <a:pt x="5384" y="51"/>
                    <a:pt x="5296" y="63"/>
                  </a:cubicBezTo>
                  <a:lnTo>
                    <a:pt x="5258" y="76"/>
                  </a:lnTo>
                  <a:cubicBezTo>
                    <a:pt x="5158" y="88"/>
                    <a:pt x="5070" y="101"/>
                    <a:pt x="4982" y="126"/>
                  </a:cubicBezTo>
                  <a:lnTo>
                    <a:pt x="4957" y="126"/>
                  </a:lnTo>
                  <a:cubicBezTo>
                    <a:pt x="4857" y="151"/>
                    <a:pt x="4756" y="164"/>
                    <a:pt x="4669" y="189"/>
                  </a:cubicBezTo>
                  <a:lnTo>
                    <a:pt x="4656" y="189"/>
                  </a:lnTo>
                  <a:cubicBezTo>
                    <a:pt x="4355" y="276"/>
                    <a:pt x="4054" y="377"/>
                    <a:pt x="3765" y="502"/>
                  </a:cubicBezTo>
                  <a:cubicBezTo>
                    <a:pt x="3376" y="678"/>
                    <a:pt x="3012" y="879"/>
                    <a:pt x="2661" y="1117"/>
                  </a:cubicBezTo>
                  <a:cubicBezTo>
                    <a:pt x="2234" y="1418"/>
                    <a:pt x="1845" y="1782"/>
                    <a:pt x="1506" y="2171"/>
                  </a:cubicBezTo>
                  <a:lnTo>
                    <a:pt x="1506" y="2184"/>
                  </a:lnTo>
                  <a:cubicBezTo>
                    <a:pt x="1393" y="2309"/>
                    <a:pt x="1280" y="2447"/>
                    <a:pt x="1180" y="2585"/>
                  </a:cubicBezTo>
                  <a:cubicBezTo>
                    <a:pt x="891" y="3000"/>
                    <a:pt x="640" y="3439"/>
                    <a:pt x="452" y="3903"/>
                  </a:cubicBezTo>
                  <a:cubicBezTo>
                    <a:pt x="402" y="4016"/>
                    <a:pt x="364" y="4129"/>
                    <a:pt x="327" y="4242"/>
                  </a:cubicBezTo>
                  <a:cubicBezTo>
                    <a:pt x="327" y="4254"/>
                    <a:pt x="314" y="4280"/>
                    <a:pt x="302" y="4292"/>
                  </a:cubicBezTo>
                  <a:cubicBezTo>
                    <a:pt x="264" y="4405"/>
                    <a:pt x="239" y="4518"/>
                    <a:pt x="201" y="4631"/>
                  </a:cubicBezTo>
                  <a:lnTo>
                    <a:pt x="201" y="4656"/>
                  </a:lnTo>
                  <a:cubicBezTo>
                    <a:pt x="176" y="4782"/>
                    <a:pt x="138" y="4907"/>
                    <a:pt x="113" y="5032"/>
                  </a:cubicBezTo>
                  <a:lnTo>
                    <a:pt x="113" y="5070"/>
                  </a:lnTo>
                  <a:cubicBezTo>
                    <a:pt x="101" y="5183"/>
                    <a:pt x="76" y="5296"/>
                    <a:pt x="63" y="5409"/>
                  </a:cubicBezTo>
                  <a:lnTo>
                    <a:pt x="51" y="5509"/>
                  </a:lnTo>
                  <a:cubicBezTo>
                    <a:pt x="38" y="5597"/>
                    <a:pt x="26" y="5698"/>
                    <a:pt x="26" y="5785"/>
                  </a:cubicBezTo>
                  <a:cubicBezTo>
                    <a:pt x="26" y="5823"/>
                    <a:pt x="26" y="5861"/>
                    <a:pt x="13" y="5898"/>
                  </a:cubicBezTo>
                  <a:cubicBezTo>
                    <a:pt x="13" y="6024"/>
                    <a:pt x="0" y="6149"/>
                    <a:pt x="0" y="6275"/>
                  </a:cubicBezTo>
                  <a:cubicBezTo>
                    <a:pt x="0" y="7254"/>
                    <a:pt x="226" y="8207"/>
                    <a:pt x="666" y="9086"/>
                  </a:cubicBezTo>
                  <a:lnTo>
                    <a:pt x="691" y="9136"/>
                  </a:lnTo>
                  <a:cubicBezTo>
                    <a:pt x="741" y="9236"/>
                    <a:pt x="791" y="9324"/>
                    <a:pt x="841" y="9412"/>
                  </a:cubicBezTo>
                  <a:lnTo>
                    <a:pt x="866" y="9462"/>
                  </a:lnTo>
                  <a:cubicBezTo>
                    <a:pt x="929" y="9563"/>
                    <a:pt x="992" y="9663"/>
                    <a:pt x="1055" y="9763"/>
                  </a:cubicBezTo>
                  <a:cubicBezTo>
                    <a:pt x="1193" y="9964"/>
                    <a:pt x="1331" y="10165"/>
                    <a:pt x="1494" y="10353"/>
                  </a:cubicBezTo>
                  <a:lnTo>
                    <a:pt x="1519" y="10378"/>
                  </a:lnTo>
                  <a:cubicBezTo>
                    <a:pt x="1594" y="10466"/>
                    <a:pt x="1669" y="10541"/>
                    <a:pt x="1745" y="10617"/>
                  </a:cubicBezTo>
                  <a:lnTo>
                    <a:pt x="1770" y="10654"/>
                  </a:lnTo>
                  <a:cubicBezTo>
                    <a:pt x="2749" y="11671"/>
                    <a:pt x="4041" y="12323"/>
                    <a:pt x="5447" y="12512"/>
                  </a:cubicBezTo>
                  <a:lnTo>
                    <a:pt x="5459" y="12512"/>
                  </a:lnTo>
                  <a:cubicBezTo>
                    <a:pt x="5547" y="12524"/>
                    <a:pt x="5635" y="12537"/>
                    <a:pt x="5723" y="12549"/>
                  </a:cubicBezTo>
                  <a:lnTo>
                    <a:pt x="5798" y="12549"/>
                  </a:lnTo>
                  <a:cubicBezTo>
                    <a:pt x="5861" y="12549"/>
                    <a:pt x="5936" y="12562"/>
                    <a:pt x="5999" y="12562"/>
                  </a:cubicBezTo>
                  <a:lnTo>
                    <a:pt x="6300" y="12562"/>
                  </a:lnTo>
                  <a:cubicBezTo>
                    <a:pt x="6400" y="12562"/>
                    <a:pt x="6538" y="12562"/>
                    <a:pt x="6664" y="12549"/>
                  </a:cubicBezTo>
                  <a:lnTo>
                    <a:pt x="6777" y="12537"/>
                  </a:lnTo>
                  <a:cubicBezTo>
                    <a:pt x="6852" y="12537"/>
                    <a:pt x="6927" y="12524"/>
                    <a:pt x="7015" y="12524"/>
                  </a:cubicBezTo>
                  <a:lnTo>
                    <a:pt x="7153" y="12499"/>
                  </a:lnTo>
                  <a:lnTo>
                    <a:pt x="7266" y="12486"/>
                  </a:lnTo>
                  <a:lnTo>
                    <a:pt x="7379" y="12474"/>
                  </a:lnTo>
                  <a:lnTo>
                    <a:pt x="7505" y="12449"/>
                  </a:lnTo>
                  <a:cubicBezTo>
                    <a:pt x="7580" y="12436"/>
                    <a:pt x="7655" y="12411"/>
                    <a:pt x="7731" y="12399"/>
                  </a:cubicBezTo>
                  <a:lnTo>
                    <a:pt x="7843" y="12374"/>
                  </a:lnTo>
                  <a:cubicBezTo>
                    <a:pt x="7944" y="12348"/>
                    <a:pt x="8057" y="12311"/>
                    <a:pt x="8170" y="12286"/>
                  </a:cubicBezTo>
                  <a:cubicBezTo>
                    <a:pt x="8283" y="12248"/>
                    <a:pt x="8383" y="12210"/>
                    <a:pt x="8496" y="12173"/>
                  </a:cubicBezTo>
                  <a:lnTo>
                    <a:pt x="8571" y="12135"/>
                  </a:lnTo>
                  <a:cubicBezTo>
                    <a:pt x="8659" y="12110"/>
                    <a:pt x="8734" y="12072"/>
                    <a:pt x="8810" y="12035"/>
                  </a:cubicBezTo>
                  <a:lnTo>
                    <a:pt x="8910" y="11997"/>
                  </a:lnTo>
                  <a:cubicBezTo>
                    <a:pt x="8985" y="11959"/>
                    <a:pt x="9073" y="11922"/>
                    <a:pt x="9136" y="11884"/>
                  </a:cubicBezTo>
                  <a:lnTo>
                    <a:pt x="9224" y="11846"/>
                  </a:lnTo>
                  <a:cubicBezTo>
                    <a:pt x="9299" y="11809"/>
                    <a:pt x="9374" y="11759"/>
                    <a:pt x="9450" y="11721"/>
                  </a:cubicBezTo>
                  <a:lnTo>
                    <a:pt x="9525" y="11683"/>
                  </a:lnTo>
                  <a:cubicBezTo>
                    <a:pt x="9713" y="11558"/>
                    <a:pt x="9914" y="11432"/>
                    <a:pt x="10102" y="11294"/>
                  </a:cubicBezTo>
                  <a:lnTo>
                    <a:pt x="10127" y="11269"/>
                  </a:lnTo>
                  <a:cubicBezTo>
                    <a:pt x="10203" y="11207"/>
                    <a:pt x="10278" y="11144"/>
                    <a:pt x="10366" y="11068"/>
                  </a:cubicBezTo>
                  <a:lnTo>
                    <a:pt x="10416" y="11031"/>
                  </a:lnTo>
                  <a:cubicBezTo>
                    <a:pt x="10491" y="10968"/>
                    <a:pt x="10554" y="10905"/>
                    <a:pt x="10629" y="10843"/>
                  </a:cubicBezTo>
                  <a:lnTo>
                    <a:pt x="10680" y="10792"/>
                  </a:lnTo>
                  <a:cubicBezTo>
                    <a:pt x="10742" y="10730"/>
                    <a:pt x="10818" y="10654"/>
                    <a:pt x="10880" y="10579"/>
                  </a:cubicBezTo>
                  <a:lnTo>
                    <a:pt x="10918" y="10541"/>
                  </a:lnTo>
                  <a:cubicBezTo>
                    <a:pt x="11144" y="10303"/>
                    <a:pt x="11345" y="10052"/>
                    <a:pt x="11520" y="9788"/>
                  </a:cubicBezTo>
                  <a:cubicBezTo>
                    <a:pt x="11583" y="9701"/>
                    <a:pt x="11633" y="9613"/>
                    <a:pt x="11683" y="9525"/>
                  </a:cubicBezTo>
                  <a:cubicBezTo>
                    <a:pt x="11784" y="9349"/>
                    <a:pt x="11884" y="9174"/>
                    <a:pt x="11972" y="8998"/>
                  </a:cubicBezTo>
                  <a:cubicBezTo>
                    <a:pt x="12022" y="8898"/>
                    <a:pt x="12060" y="8810"/>
                    <a:pt x="12098" y="8709"/>
                  </a:cubicBezTo>
                  <a:cubicBezTo>
                    <a:pt x="12173" y="8521"/>
                    <a:pt x="12261" y="8333"/>
                    <a:pt x="12311" y="8132"/>
                  </a:cubicBezTo>
                  <a:cubicBezTo>
                    <a:pt x="12374" y="7931"/>
                    <a:pt x="12424" y="7730"/>
                    <a:pt x="12461" y="7530"/>
                  </a:cubicBezTo>
                  <a:cubicBezTo>
                    <a:pt x="12512" y="7329"/>
                    <a:pt x="12537" y="7116"/>
                    <a:pt x="12562" y="6902"/>
                  </a:cubicBezTo>
                  <a:cubicBezTo>
                    <a:pt x="12587" y="6689"/>
                    <a:pt x="12599" y="6476"/>
                    <a:pt x="12599" y="6262"/>
                  </a:cubicBezTo>
                  <a:cubicBezTo>
                    <a:pt x="12587" y="6187"/>
                    <a:pt x="12587" y="6099"/>
                    <a:pt x="12574" y="5999"/>
                  </a:cubicBezTo>
                  <a:lnTo>
                    <a:pt x="12574" y="5898"/>
                  </a:lnTo>
                  <a:cubicBezTo>
                    <a:pt x="12574" y="5836"/>
                    <a:pt x="12574" y="5773"/>
                    <a:pt x="12562" y="5710"/>
                  </a:cubicBezTo>
                  <a:cubicBezTo>
                    <a:pt x="12549" y="5660"/>
                    <a:pt x="12562" y="5635"/>
                    <a:pt x="12549" y="5597"/>
                  </a:cubicBezTo>
                  <a:cubicBezTo>
                    <a:pt x="12549" y="5522"/>
                    <a:pt x="12537" y="5434"/>
                    <a:pt x="12524" y="5359"/>
                  </a:cubicBezTo>
                  <a:cubicBezTo>
                    <a:pt x="12461" y="4907"/>
                    <a:pt x="12349" y="4480"/>
                    <a:pt x="12185" y="4054"/>
                  </a:cubicBezTo>
                  <a:cubicBezTo>
                    <a:pt x="12148" y="3953"/>
                    <a:pt x="12110" y="3853"/>
                    <a:pt x="12060" y="3752"/>
                  </a:cubicBezTo>
                  <a:lnTo>
                    <a:pt x="12047" y="3740"/>
                  </a:lnTo>
                  <a:cubicBezTo>
                    <a:pt x="12010" y="3640"/>
                    <a:pt x="11972" y="3552"/>
                    <a:pt x="11922" y="3451"/>
                  </a:cubicBezTo>
                  <a:lnTo>
                    <a:pt x="11909" y="3439"/>
                  </a:lnTo>
                  <a:cubicBezTo>
                    <a:pt x="11859" y="3338"/>
                    <a:pt x="11809" y="3251"/>
                    <a:pt x="11759" y="3163"/>
                  </a:cubicBezTo>
                  <a:lnTo>
                    <a:pt x="11759" y="3150"/>
                  </a:lnTo>
                  <a:cubicBezTo>
                    <a:pt x="11696" y="3050"/>
                    <a:pt x="11646" y="2962"/>
                    <a:pt x="11583" y="2874"/>
                  </a:cubicBezTo>
                  <a:cubicBezTo>
                    <a:pt x="11119" y="2159"/>
                    <a:pt x="10516" y="1544"/>
                    <a:pt x="9826" y="1067"/>
                  </a:cubicBezTo>
                  <a:lnTo>
                    <a:pt x="9726" y="1004"/>
                  </a:lnTo>
                  <a:cubicBezTo>
                    <a:pt x="9688" y="979"/>
                    <a:pt x="9638" y="954"/>
                    <a:pt x="9600" y="929"/>
                  </a:cubicBezTo>
                  <a:lnTo>
                    <a:pt x="9487" y="854"/>
                  </a:lnTo>
                  <a:lnTo>
                    <a:pt x="9349" y="778"/>
                  </a:lnTo>
                  <a:lnTo>
                    <a:pt x="9249" y="728"/>
                  </a:lnTo>
                  <a:cubicBezTo>
                    <a:pt x="9174" y="691"/>
                    <a:pt x="9111" y="653"/>
                    <a:pt x="9036" y="615"/>
                  </a:cubicBezTo>
                  <a:lnTo>
                    <a:pt x="8935" y="565"/>
                  </a:lnTo>
                  <a:lnTo>
                    <a:pt x="8785" y="490"/>
                  </a:lnTo>
                  <a:lnTo>
                    <a:pt x="8672" y="452"/>
                  </a:lnTo>
                  <a:lnTo>
                    <a:pt x="8521" y="389"/>
                  </a:lnTo>
                  <a:lnTo>
                    <a:pt x="8421" y="352"/>
                  </a:lnTo>
                  <a:cubicBezTo>
                    <a:pt x="8333" y="327"/>
                    <a:pt x="8258" y="289"/>
                    <a:pt x="8170" y="264"/>
                  </a:cubicBezTo>
                  <a:lnTo>
                    <a:pt x="8107" y="251"/>
                  </a:lnTo>
                  <a:lnTo>
                    <a:pt x="7894" y="189"/>
                  </a:lnTo>
                  <a:lnTo>
                    <a:pt x="7806" y="164"/>
                  </a:lnTo>
                  <a:lnTo>
                    <a:pt x="7618" y="126"/>
                  </a:lnTo>
                  <a:lnTo>
                    <a:pt x="7530" y="101"/>
                  </a:lnTo>
                  <a:cubicBezTo>
                    <a:pt x="7429" y="88"/>
                    <a:pt x="7342" y="63"/>
                    <a:pt x="7254" y="51"/>
                  </a:cubicBezTo>
                  <a:lnTo>
                    <a:pt x="7216" y="51"/>
                  </a:lnTo>
                  <a:cubicBezTo>
                    <a:pt x="7141" y="38"/>
                    <a:pt x="7053" y="25"/>
                    <a:pt x="6965" y="25"/>
                  </a:cubicBezTo>
                  <a:lnTo>
                    <a:pt x="6877" y="25"/>
                  </a:lnTo>
                  <a:lnTo>
                    <a:pt x="6664" y="0"/>
                  </a:ln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1"/>
            <p:cNvGrpSpPr/>
            <p:nvPr/>
          </p:nvGrpSpPr>
          <p:grpSpPr>
            <a:xfrm rot="10800000">
              <a:off x="5732332" y="2607090"/>
              <a:ext cx="1033822" cy="914395"/>
              <a:chOff x="4790309" y="2683901"/>
              <a:chExt cx="1033822" cy="914395"/>
            </a:xfrm>
          </p:grpSpPr>
          <p:sp>
            <p:nvSpPr>
              <p:cNvPr id="471" name="Google Shape;471;p31"/>
              <p:cNvSpPr/>
              <p:nvPr/>
            </p:nvSpPr>
            <p:spPr>
              <a:xfrm>
                <a:off x="4804125" y="2684626"/>
                <a:ext cx="1020007" cy="913308"/>
              </a:xfrm>
              <a:custGeom>
                <a:avLst/>
                <a:gdLst/>
                <a:ahLst/>
                <a:cxnLst/>
                <a:rect l="l" t="t" r="r" b="b"/>
                <a:pathLst>
                  <a:path w="13880" h="12603" extrusionOk="0">
                    <a:moveTo>
                      <a:pt x="6938" y="1"/>
                    </a:moveTo>
                    <a:cubicBezTo>
                      <a:pt x="4091" y="1"/>
                      <a:pt x="1512" y="1942"/>
                      <a:pt x="816" y="4833"/>
                    </a:cubicBezTo>
                    <a:cubicBezTo>
                      <a:pt x="0" y="8209"/>
                      <a:pt x="2084" y="11610"/>
                      <a:pt x="5472" y="12425"/>
                    </a:cubicBezTo>
                    <a:cubicBezTo>
                      <a:pt x="5967" y="12545"/>
                      <a:pt x="6462" y="12602"/>
                      <a:pt x="6950" y="12602"/>
                    </a:cubicBezTo>
                    <a:cubicBezTo>
                      <a:pt x="9792" y="12602"/>
                      <a:pt x="12378" y="10661"/>
                      <a:pt x="13064" y="7770"/>
                    </a:cubicBezTo>
                    <a:cubicBezTo>
                      <a:pt x="13879" y="4394"/>
                      <a:pt x="11796" y="981"/>
                      <a:pt x="8421" y="178"/>
                    </a:cubicBezTo>
                    <a:cubicBezTo>
                      <a:pt x="7924" y="58"/>
                      <a:pt x="7427" y="1"/>
                      <a:pt x="6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4938754" y="2766586"/>
                <a:ext cx="109790" cy="112180"/>
              </a:xfrm>
              <a:custGeom>
                <a:avLst/>
                <a:gdLst/>
                <a:ahLst/>
                <a:cxnLst/>
                <a:rect l="l" t="t" r="r" b="b"/>
                <a:pathLst>
                  <a:path w="1494" h="1548" extrusionOk="0">
                    <a:moveTo>
                      <a:pt x="1494" y="0"/>
                    </a:moveTo>
                    <a:cubicBezTo>
                      <a:pt x="917" y="414"/>
                      <a:pt x="415" y="904"/>
                      <a:pt x="1" y="1468"/>
                    </a:cubicBezTo>
                    <a:cubicBezTo>
                      <a:pt x="63" y="1506"/>
                      <a:pt x="126" y="1531"/>
                      <a:pt x="201" y="1544"/>
                    </a:cubicBezTo>
                    <a:cubicBezTo>
                      <a:pt x="228" y="1546"/>
                      <a:pt x="255" y="1548"/>
                      <a:pt x="282" y="1548"/>
                    </a:cubicBezTo>
                    <a:cubicBezTo>
                      <a:pt x="520" y="1548"/>
                      <a:pt x="760" y="1448"/>
                      <a:pt x="929" y="1268"/>
                    </a:cubicBezTo>
                    <a:cubicBezTo>
                      <a:pt x="1105" y="1079"/>
                      <a:pt x="1243" y="841"/>
                      <a:pt x="1331" y="590"/>
                    </a:cubicBezTo>
                    <a:cubicBezTo>
                      <a:pt x="1394" y="402"/>
                      <a:pt x="1456" y="201"/>
                      <a:pt x="1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5617485" y="2893912"/>
                <a:ext cx="130073" cy="138123"/>
              </a:xfrm>
              <a:custGeom>
                <a:avLst/>
                <a:gdLst/>
                <a:ahLst/>
                <a:cxnLst/>
                <a:rect l="l" t="t" r="r" b="b"/>
                <a:pathLst>
                  <a:path w="1770" h="1906" extrusionOk="0">
                    <a:moveTo>
                      <a:pt x="1168" y="0"/>
                    </a:moveTo>
                    <a:cubicBezTo>
                      <a:pt x="1117" y="138"/>
                      <a:pt x="1042" y="276"/>
                      <a:pt x="942" y="389"/>
                    </a:cubicBezTo>
                    <a:cubicBezTo>
                      <a:pt x="753" y="590"/>
                      <a:pt x="502" y="753"/>
                      <a:pt x="302" y="941"/>
                    </a:cubicBezTo>
                    <a:cubicBezTo>
                      <a:pt x="189" y="1029"/>
                      <a:pt x="101" y="1155"/>
                      <a:pt x="51" y="1293"/>
                    </a:cubicBezTo>
                    <a:cubicBezTo>
                      <a:pt x="1" y="1431"/>
                      <a:pt x="13" y="1594"/>
                      <a:pt x="101" y="1719"/>
                    </a:cubicBezTo>
                    <a:cubicBezTo>
                      <a:pt x="213" y="1841"/>
                      <a:pt x="374" y="1906"/>
                      <a:pt x="538" y="1906"/>
                    </a:cubicBezTo>
                    <a:cubicBezTo>
                      <a:pt x="576" y="1906"/>
                      <a:pt x="615" y="1902"/>
                      <a:pt x="653" y="1895"/>
                    </a:cubicBezTo>
                    <a:cubicBezTo>
                      <a:pt x="1105" y="1832"/>
                      <a:pt x="1519" y="1569"/>
                      <a:pt x="1770" y="1180"/>
                    </a:cubicBezTo>
                    <a:cubicBezTo>
                      <a:pt x="1607" y="766"/>
                      <a:pt x="1406" y="377"/>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4877906" y="3295527"/>
                <a:ext cx="128236" cy="181314"/>
              </a:xfrm>
              <a:custGeom>
                <a:avLst/>
                <a:gdLst/>
                <a:ahLst/>
                <a:cxnLst/>
                <a:rect l="l" t="t" r="r" b="b"/>
                <a:pathLst>
                  <a:path w="1745" h="2502" extrusionOk="0">
                    <a:moveTo>
                      <a:pt x="106" y="1"/>
                    </a:moveTo>
                    <a:cubicBezTo>
                      <a:pt x="71" y="1"/>
                      <a:pt x="36" y="2"/>
                      <a:pt x="0" y="5"/>
                    </a:cubicBezTo>
                    <a:cubicBezTo>
                      <a:pt x="339" y="946"/>
                      <a:pt x="916" y="1812"/>
                      <a:pt x="1657" y="2502"/>
                    </a:cubicBezTo>
                    <a:cubicBezTo>
                      <a:pt x="1732" y="2163"/>
                      <a:pt x="1745" y="1812"/>
                      <a:pt x="1682" y="1473"/>
                    </a:cubicBezTo>
                    <a:cubicBezTo>
                      <a:pt x="1607" y="1009"/>
                      <a:pt x="1356" y="582"/>
                      <a:pt x="979" y="293"/>
                    </a:cubicBezTo>
                    <a:cubicBezTo>
                      <a:pt x="720" y="101"/>
                      <a:pt x="419"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4996883" y="2683901"/>
                <a:ext cx="577318" cy="503577"/>
              </a:xfrm>
              <a:custGeom>
                <a:avLst/>
                <a:gdLst/>
                <a:ahLst/>
                <a:cxnLst/>
                <a:rect l="l" t="t" r="r" b="b"/>
                <a:pathLst>
                  <a:path w="7856" h="6949" extrusionOk="0">
                    <a:moveTo>
                      <a:pt x="4312" y="0"/>
                    </a:moveTo>
                    <a:cubicBezTo>
                      <a:pt x="3458" y="0"/>
                      <a:pt x="2601" y="174"/>
                      <a:pt x="1795" y="526"/>
                    </a:cubicBezTo>
                    <a:cubicBezTo>
                      <a:pt x="1770" y="577"/>
                      <a:pt x="1744" y="627"/>
                      <a:pt x="1719" y="664"/>
                    </a:cubicBezTo>
                    <a:cubicBezTo>
                      <a:pt x="1456" y="1166"/>
                      <a:pt x="1042" y="1580"/>
                      <a:pt x="741" y="2057"/>
                    </a:cubicBezTo>
                    <a:cubicBezTo>
                      <a:pt x="113" y="3074"/>
                      <a:pt x="0" y="4329"/>
                      <a:pt x="439" y="5445"/>
                    </a:cubicBezTo>
                    <a:cubicBezTo>
                      <a:pt x="759" y="6233"/>
                      <a:pt x="1484" y="6948"/>
                      <a:pt x="2301" y="6948"/>
                    </a:cubicBezTo>
                    <a:cubicBezTo>
                      <a:pt x="2383" y="6948"/>
                      <a:pt x="2465" y="6941"/>
                      <a:pt x="2548" y="6926"/>
                    </a:cubicBezTo>
                    <a:cubicBezTo>
                      <a:pt x="3263" y="6813"/>
                      <a:pt x="3765" y="6186"/>
                      <a:pt x="4129" y="5571"/>
                    </a:cubicBezTo>
                    <a:cubicBezTo>
                      <a:pt x="4493" y="4944"/>
                      <a:pt x="4781" y="4253"/>
                      <a:pt x="5346" y="3802"/>
                    </a:cubicBezTo>
                    <a:cubicBezTo>
                      <a:pt x="5810" y="3413"/>
                      <a:pt x="6425" y="3249"/>
                      <a:pt x="6915" y="2886"/>
                    </a:cubicBezTo>
                    <a:cubicBezTo>
                      <a:pt x="7467" y="2446"/>
                      <a:pt x="7806" y="1794"/>
                      <a:pt x="7856" y="1091"/>
                    </a:cubicBezTo>
                    <a:cubicBezTo>
                      <a:pt x="6792" y="369"/>
                      <a:pt x="5555" y="0"/>
                      <a:pt x="4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5230205" y="3073921"/>
                <a:ext cx="546894" cy="524375"/>
              </a:xfrm>
              <a:custGeom>
                <a:avLst/>
                <a:gdLst/>
                <a:ahLst/>
                <a:cxnLst/>
                <a:rect l="l" t="t" r="r" b="b"/>
                <a:pathLst>
                  <a:path w="7442" h="7236" extrusionOk="0">
                    <a:moveTo>
                      <a:pt x="7379" y="1"/>
                    </a:moveTo>
                    <a:cubicBezTo>
                      <a:pt x="7228" y="227"/>
                      <a:pt x="7040" y="427"/>
                      <a:pt x="6814" y="578"/>
                    </a:cubicBezTo>
                    <a:cubicBezTo>
                      <a:pt x="6325" y="917"/>
                      <a:pt x="5722" y="1080"/>
                      <a:pt x="5158" y="1293"/>
                    </a:cubicBezTo>
                    <a:cubicBezTo>
                      <a:pt x="4605" y="1507"/>
                      <a:pt x="4028" y="1820"/>
                      <a:pt x="3740" y="2347"/>
                    </a:cubicBezTo>
                    <a:cubicBezTo>
                      <a:pt x="3376" y="2987"/>
                      <a:pt x="3514" y="3816"/>
                      <a:pt x="3162" y="4456"/>
                    </a:cubicBezTo>
                    <a:cubicBezTo>
                      <a:pt x="2861" y="4995"/>
                      <a:pt x="2271" y="5309"/>
                      <a:pt x="1707" y="5585"/>
                    </a:cubicBezTo>
                    <a:cubicBezTo>
                      <a:pt x="1155" y="5849"/>
                      <a:pt x="552" y="6137"/>
                      <a:pt x="201" y="6652"/>
                    </a:cubicBezTo>
                    <a:cubicBezTo>
                      <a:pt x="100" y="6790"/>
                      <a:pt x="38" y="6953"/>
                      <a:pt x="0" y="7128"/>
                    </a:cubicBezTo>
                    <a:cubicBezTo>
                      <a:pt x="390" y="7201"/>
                      <a:pt x="778" y="7235"/>
                      <a:pt x="1158" y="7235"/>
                    </a:cubicBezTo>
                    <a:cubicBezTo>
                      <a:pt x="4559" y="7235"/>
                      <a:pt x="7441" y="4473"/>
                      <a:pt x="7441" y="929"/>
                    </a:cubicBezTo>
                    <a:cubicBezTo>
                      <a:pt x="7441" y="616"/>
                      <a:pt x="7416" y="314"/>
                      <a:pt x="7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5232410" y="3282048"/>
                <a:ext cx="206573" cy="158704"/>
              </a:xfrm>
              <a:custGeom>
                <a:avLst/>
                <a:gdLst/>
                <a:ahLst/>
                <a:cxnLst/>
                <a:rect l="l" t="t" r="r" b="b"/>
                <a:pathLst>
                  <a:path w="2811" h="2190" extrusionOk="0">
                    <a:moveTo>
                      <a:pt x="1277" y="1"/>
                    </a:moveTo>
                    <a:cubicBezTo>
                      <a:pt x="1104" y="1"/>
                      <a:pt x="935" y="40"/>
                      <a:pt x="786" y="128"/>
                    </a:cubicBezTo>
                    <a:cubicBezTo>
                      <a:pt x="585" y="253"/>
                      <a:pt x="434" y="429"/>
                      <a:pt x="334" y="642"/>
                    </a:cubicBezTo>
                    <a:cubicBezTo>
                      <a:pt x="208" y="843"/>
                      <a:pt x="133" y="1069"/>
                      <a:pt x="96" y="1295"/>
                    </a:cubicBezTo>
                    <a:cubicBezTo>
                      <a:pt x="0" y="1771"/>
                      <a:pt x="367" y="2190"/>
                      <a:pt x="833" y="2190"/>
                    </a:cubicBezTo>
                    <a:cubicBezTo>
                      <a:pt x="859" y="2190"/>
                      <a:pt x="885" y="2189"/>
                      <a:pt x="911" y="2186"/>
                    </a:cubicBezTo>
                    <a:cubicBezTo>
                      <a:pt x="1137" y="2173"/>
                      <a:pt x="1363" y="2111"/>
                      <a:pt x="1576" y="1998"/>
                    </a:cubicBezTo>
                    <a:cubicBezTo>
                      <a:pt x="1852" y="1885"/>
                      <a:pt x="2103" y="1709"/>
                      <a:pt x="2292" y="1471"/>
                    </a:cubicBezTo>
                    <a:cubicBezTo>
                      <a:pt x="2811" y="728"/>
                      <a:pt x="201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4790309" y="2916594"/>
                <a:ext cx="896401" cy="680760"/>
              </a:xfrm>
              <a:custGeom>
                <a:avLst/>
                <a:gdLst/>
                <a:ahLst/>
                <a:cxnLst/>
                <a:rect l="l" t="t" r="r" b="b"/>
                <a:pathLst>
                  <a:path w="12198" h="9394" extrusionOk="0">
                    <a:moveTo>
                      <a:pt x="1632" y="1"/>
                    </a:moveTo>
                    <a:lnTo>
                      <a:pt x="1632" y="1"/>
                    </a:lnTo>
                    <a:cubicBezTo>
                      <a:pt x="0" y="2912"/>
                      <a:pt x="916" y="6576"/>
                      <a:pt x="3702" y="8383"/>
                    </a:cubicBezTo>
                    <a:cubicBezTo>
                      <a:pt x="4759" y="9066"/>
                      <a:pt x="5947" y="9394"/>
                      <a:pt x="7122" y="9394"/>
                    </a:cubicBezTo>
                    <a:cubicBezTo>
                      <a:pt x="9059" y="9394"/>
                      <a:pt x="10964" y="8503"/>
                      <a:pt x="12198" y="6840"/>
                    </a:cubicBezTo>
                    <a:lnTo>
                      <a:pt x="12198" y="6840"/>
                    </a:lnTo>
                    <a:cubicBezTo>
                      <a:pt x="11365" y="7107"/>
                      <a:pt x="10526" y="7233"/>
                      <a:pt x="9705" y="7233"/>
                    </a:cubicBezTo>
                    <a:cubicBezTo>
                      <a:pt x="5700" y="7233"/>
                      <a:pt x="2111" y="4239"/>
                      <a:pt x="1632"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 name="Google Shape;479;p31"/>
          <p:cNvSpPr/>
          <p:nvPr/>
        </p:nvSpPr>
        <p:spPr>
          <a:xfrm>
            <a:off x="7814400" y="732750"/>
            <a:ext cx="182883" cy="184175"/>
          </a:xfrm>
          <a:custGeom>
            <a:avLst/>
            <a:gdLst/>
            <a:ahLst/>
            <a:cxnLst/>
            <a:rect l="l" t="t" r="r" b="b"/>
            <a:pathLst>
              <a:path w="7706" h="7367" extrusionOk="0">
                <a:moveTo>
                  <a:pt x="3803" y="0"/>
                </a:moveTo>
                <a:lnTo>
                  <a:pt x="2648" y="2434"/>
                </a:lnTo>
                <a:lnTo>
                  <a:pt x="0" y="2861"/>
                </a:lnTo>
                <a:lnTo>
                  <a:pt x="1958" y="4706"/>
                </a:lnTo>
                <a:lnTo>
                  <a:pt x="1544" y="7366"/>
                </a:lnTo>
                <a:lnTo>
                  <a:pt x="3903" y="6074"/>
                </a:lnTo>
                <a:lnTo>
                  <a:pt x="6312" y="7291"/>
                </a:lnTo>
                <a:lnTo>
                  <a:pt x="5810" y="4643"/>
                </a:lnTo>
                <a:lnTo>
                  <a:pt x="7705" y="2736"/>
                </a:lnTo>
                <a:lnTo>
                  <a:pt x="5032" y="2397"/>
                </a:lnTo>
                <a:lnTo>
                  <a:pt x="3803"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8332250" y="2880700"/>
            <a:ext cx="197050" cy="198925"/>
          </a:xfrm>
          <a:custGeom>
            <a:avLst/>
            <a:gdLst/>
            <a:ahLst/>
            <a:cxnLst/>
            <a:rect l="l" t="t" r="r" b="b"/>
            <a:pathLst>
              <a:path w="7882" h="7957" extrusionOk="0">
                <a:moveTo>
                  <a:pt x="3881" y="0"/>
                </a:moveTo>
                <a:cubicBezTo>
                  <a:pt x="3880" y="0"/>
                  <a:pt x="3879" y="0"/>
                  <a:pt x="3878" y="0"/>
                </a:cubicBezTo>
                <a:cubicBezTo>
                  <a:pt x="3627" y="13"/>
                  <a:pt x="3401" y="1230"/>
                  <a:pt x="3213" y="2121"/>
                </a:cubicBezTo>
                <a:cubicBezTo>
                  <a:pt x="2553" y="1640"/>
                  <a:pt x="1673" y="999"/>
                  <a:pt x="1366" y="999"/>
                </a:cubicBezTo>
                <a:cubicBezTo>
                  <a:pt x="1328" y="999"/>
                  <a:pt x="1299" y="1009"/>
                  <a:pt x="1280" y="1029"/>
                </a:cubicBezTo>
                <a:cubicBezTo>
                  <a:pt x="1105" y="1205"/>
                  <a:pt x="1883" y="2522"/>
                  <a:pt x="2322" y="3313"/>
                </a:cubicBezTo>
                <a:cubicBezTo>
                  <a:pt x="1431" y="3564"/>
                  <a:pt x="0" y="3777"/>
                  <a:pt x="26" y="4041"/>
                </a:cubicBezTo>
                <a:cubicBezTo>
                  <a:pt x="38" y="4304"/>
                  <a:pt x="1318" y="4455"/>
                  <a:pt x="2222" y="4656"/>
                </a:cubicBezTo>
                <a:cubicBezTo>
                  <a:pt x="1695" y="5409"/>
                  <a:pt x="854" y="6413"/>
                  <a:pt x="1029" y="6601"/>
                </a:cubicBezTo>
                <a:cubicBezTo>
                  <a:pt x="1047" y="6618"/>
                  <a:pt x="1073" y="6626"/>
                  <a:pt x="1108" y="6626"/>
                </a:cubicBezTo>
                <a:cubicBezTo>
                  <a:pt x="1434" y="6626"/>
                  <a:pt x="2476" y="5944"/>
                  <a:pt x="3200" y="5559"/>
                </a:cubicBezTo>
                <a:cubicBezTo>
                  <a:pt x="3425" y="6459"/>
                  <a:pt x="3725" y="7956"/>
                  <a:pt x="4000" y="7956"/>
                </a:cubicBezTo>
                <a:cubicBezTo>
                  <a:pt x="4001" y="7956"/>
                  <a:pt x="4002" y="7956"/>
                  <a:pt x="4004" y="7956"/>
                </a:cubicBezTo>
                <a:cubicBezTo>
                  <a:pt x="4255" y="7944"/>
                  <a:pt x="4480" y="6726"/>
                  <a:pt x="4656" y="5835"/>
                </a:cubicBezTo>
                <a:cubicBezTo>
                  <a:pt x="5328" y="6306"/>
                  <a:pt x="6211" y="6957"/>
                  <a:pt x="6517" y="6957"/>
                </a:cubicBezTo>
                <a:cubicBezTo>
                  <a:pt x="6554" y="6957"/>
                  <a:pt x="6582" y="6947"/>
                  <a:pt x="6601" y="6927"/>
                </a:cubicBezTo>
                <a:cubicBezTo>
                  <a:pt x="6777" y="6751"/>
                  <a:pt x="5999" y="5434"/>
                  <a:pt x="5560" y="4643"/>
                </a:cubicBezTo>
                <a:cubicBezTo>
                  <a:pt x="6451" y="4405"/>
                  <a:pt x="7881" y="4179"/>
                  <a:pt x="7869" y="3915"/>
                </a:cubicBezTo>
                <a:cubicBezTo>
                  <a:pt x="7843" y="3664"/>
                  <a:pt x="6563" y="3501"/>
                  <a:pt x="5673" y="3301"/>
                </a:cubicBezTo>
                <a:cubicBezTo>
                  <a:pt x="6200" y="2548"/>
                  <a:pt x="7040" y="1531"/>
                  <a:pt x="6865" y="1355"/>
                </a:cubicBezTo>
                <a:cubicBezTo>
                  <a:pt x="6845" y="1336"/>
                  <a:pt x="6816" y="1327"/>
                  <a:pt x="6777" y="1327"/>
                </a:cubicBezTo>
                <a:cubicBezTo>
                  <a:pt x="6437" y="1327"/>
                  <a:pt x="5402" y="2014"/>
                  <a:pt x="4681" y="2397"/>
                </a:cubicBezTo>
                <a:cubicBezTo>
                  <a:pt x="4456" y="1497"/>
                  <a:pt x="4157" y="0"/>
                  <a:pt x="3881" y="0"/>
                </a:cubicBez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6416375" y="2503188"/>
            <a:ext cx="137100" cy="137100"/>
          </a:xfrm>
          <a:prstGeom prst="ellipse">
            <a:avLst/>
          </a:pr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7083025" y="3437350"/>
            <a:ext cx="137160" cy="137161"/>
          </a:xfrm>
          <a:custGeom>
            <a:avLst/>
            <a:gdLst/>
            <a:ahLst/>
            <a:cxnLst/>
            <a:rect l="l" t="t" r="r" b="b"/>
            <a:pathLst>
              <a:path w="4782" h="4795" extrusionOk="0">
                <a:moveTo>
                  <a:pt x="2398" y="0"/>
                </a:moveTo>
                <a:lnTo>
                  <a:pt x="1758" y="1757"/>
                </a:lnTo>
                <a:lnTo>
                  <a:pt x="1" y="2397"/>
                </a:lnTo>
                <a:lnTo>
                  <a:pt x="1758" y="3037"/>
                </a:lnTo>
                <a:lnTo>
                  <a:pt x="2398" y="4794"/>
                </a:lnTo>
                <a:lnTo>
                  <a:pt x="3025" y="3037"/>
                </a:lnTo>
                <a:lnTo>
                  <a:pt x="4782" y="2397"/>
                </a:lnTo>
                <a:lnTo>
                  <a:pt x="3025" y="1757"/>
                </a:lnTo>
                <a:lnTo>
                  <a:pt x="2398"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8385050" y="1819588"/>
            <a:ext cx="91441" cy="91441"/>
          </a:xfrm>
          <a:custGeom>
            <a:avLst/>
            <a:gdLst/>
            <a:ahLst/>
            <a:cxnLst/>
            <a:rect l="l" t="t" r="r" b="b"/>
            <a:pathLst>
              <a:path w="2385" h="2385" extrusionOk="0">
                <a:moveTo>
                  <a:pt x="1192" y="0"/>
                </a:moveTo>
                <a:lnTo>
                  <a:pt x="0" y="1192"/>
                </a:lnTo>
                <a:lnTo>
                  <a:pt x="1192" y="2384"/>
                </a:lnTo>
                <a:lnTo>
                  <a:pt x="2385" y="1192"/>
                </a:lnTo>
                <a:lnTo>
                  <a:pt x="1192" y="0"/>
                </a:lnTo>
                <a:close/>
              </a:path>
            </a:pathLst>
          </a:custGeom>
          <a:solidFill>
            <a:schemeClr val="dk1"/>
          </a:solidFill>
          <a:ln>
            <a:noFill/>
          </a:ln>
          <a:effectLst>
            <a:outerShdw blurRad="285750" algn="bl" rotWithShape="0">
              <a:schemeClr val="dk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a:off x="7442813" y="2806482"/>
            <a:ext cx="307241" cy="274304"/>
            <a:chOff x="3067172" y="3331984"/>
            <a:chExt cx="508172" cy="458933"/>
          </a:xfrm>
        </p:grpSpPr>
        <p:sp>
          <p:nvSpPr>
            <p:cNvPr id="485" name="Google Shape;485;p31"/>
            <p:cNvSpPr/>
            <p:nvPr/>
          </p:nvSpPr>
          <p:spPr>
            <a:xfrm>
              <a:off x="3097778" y="3331984"/>
              <a:ext cx="468172" cy="457060"/>
            </a:xfrm>
            <a:custGeom>
              <a:avLst/>
              <a:gdLst/>
              <a:ahLst/>
              <a:cxnLst/>
              <a:rect l="l" t="t" r="r" b="b"/>
              <a:pathLst>
                <a:path w="6765" h="6447" extrusionOk="0">
                  <a:moveTo>
                    <a:pt x="3233" y="0"/>
                  </a:moveTo>
                  <a:cubicBezTo>
                    <a:pt x="2629" y="0"/>
                    <a:pt x="2020" y="168"/>
                    <a:pt x="1482" y="511"/>
                  </a:cubicBezTo>
                  <a:cubicBezTo>
                    <a:pt x="1482" y="523"/>
                    <a:pt x="1469" y="523"/>
                    <a:pt x="1469" y="536"/>
                  </a:cubicBezTo>
                  <a:lnTo>
                    <a:pt x="1381" y="586"/>
                  </a:lnTo>
                  <a:cubicBezTo>
                    <a:pt x="1331" y="624"/>
                    <a:pt x="1281" y="661"/>
                    <a:pt x="1231" y="699"/>
                  </a:cubicBezTo>
                  <a:lnTo>
                    <a:pt x="1168" y="749"/>
                  </a:lnTo>
                  <a:cubicBezTo>
                    <a:pt x="1105" y="799"/>
                    <a:pt x="1042" y="862"/>
                    <a:pt x="980" y="912"/>
                  </a:cubicBezTo>
                  <a:lnTo>
                    <a:pt x="917" y="975"/>
                  </a:lnTo>
                  <a:cubicBezTo>
                    <a:pt x="867" y="1025"/>
                    <a:pt x="804" y="1075"/>
                    <a:pt x="754" y="1138"/>
                  </a:cubicBezTo>
                  <a:cubicBezTo>
                    <a:pt x="741" y="1163"/>
                    <a:pt x="729" y="1176"/>
                    <a:pt x="716" y="1201"/>
                  </a:cubicBezTo>
                  <a:cubicBezTo>
                    <a:pt x="666" y="1251"/>
                    <a:pt x="616" y="1314"/>
                    <a:pt x="578" y="1377"/>
                  </a:cubicBezTo>
                  <a:lnTo>
                    <a:pt x="528" y="1439"/>
                  </a:lnTo>
                  <a:cubicBezTo>
                    <a:pt x="478" y="1515"/>
                    <a:pt x="440" y="1590"/>
                    <a:pt x="402" y="1665"/>
                  </a:cubicBezTo>
                  <a:lnTo>
                    <a:pt x="365" y="1715"/>
                  </a:lnTo>
                  <a:cubicBezTo>
                    <a:pt x="340" y="1791"/>
                    <a:pt x="302" y="1853"/>
                    <a:pt x="277" y="1916"/>
                  </a:cubicBezTo>
                  <a:cubicBezTo>
                    <a:pt x="264" y="1941"/>
                    <a:pt x="252" y="1966"/>
                    <a:pt x="239" y="1979"/>
                  </a:cubicBezTo>
                  <a:cubicBezTo>
                    <a:pt x="214" y="2067"/>
                    <a:pt x="176" y="2155"/>
                    <a:pt x="151" y="2230"/>
                  </a:cubicBezTo>
                  <a:cubicBezTo>
                    <a:pt x="151" y="2255"/>
                    <a:pt x="139" y="2280"/>
                    <a:pt x="139" y="2293"/>
                  </a:cubicBezTo>
                  <a:cubicBezTo>
                    <a:pt x="114" y="2368"/>
                    <a:pt x="89" y="2456"/>
                    <a:pt x="76" y="2531"/>
                  </a:cubicBezTo>
                  <a:cubicBezTo>
                    <a:pt x="76" y="2544"/>
                    <a:pt x="64" y="2556"/>
                    <a:pt x="64" y="2581"/>
                  </a:cubicBezTo>
                  <a:cubicBezTo>
                    <a:pt x="51" y="2669"/>
                    <a:pt x="26" y="2757"/>
                    <a:pt x="26" y="2857"/>
                  </a:cubicBezTo>
                  <a:lnTo>
                    <a:pt x="26" y="2920"/>
                  </a:lnTo>
                  <a:cubicBezTo>
                    <a:pt x="26" y="3020"/>
                    <a:pt x="1" y="3121"/>
                    <a:pt x="1" y="3209"/>
                  </a:cubicBezTo>
                  <a:cubicBezTo>
                    <a:pt x="1" y="4991"/>
                    <a:pt x="1444" y="6446"/>
                    <a:pt x="3238" y="6446"/>
                  </a:cubicBezTo>
                  <a:cubicBezTo>
                    <a:pt x="3326" y="6446"/>
                    <a:pt x="3427" y="6446"/>
                    <a:pt x="3527" y="6434"/>
                  </a:cubicBezTo>
                  <a:lnTo>
                    <a:pt x="3590" y="6434"/>
                  </a:lnTo>
                  <a:cubicBezTo>
                    <a:pt x="3690" y="6421"/>
                    <a:pt x="3778" y="6409"/>
                    <a:pt x="3866" y="6383"/>
                  </a:cubicBezTo>
                  <a:lnTo>
                    <a:pt x="3916" y="6371"/>
                  </a:lnTo>
                  <a:cubicBezTo>
                    <a:pt x="3991" y="6358"/>
                    <a:pt x="4079" y="6333"/>
                    <a:pt x="4154" y="6308"/>
                  </a:cubicBezTo>
                  <a:lnTo>
                    <a:pt x="4217" y="6296"/>
                  </a:lnTo>
                  <a:cubicBezTo>
                    <a:pt x="4293" y="6271"/>
                    <a:pt x="4380" y="6233"/>
                    <a:pt x="4468" y="6208"/>
                  </a:cubicBezTo>
                  <a:lnTo>
                    <a:pt x="4531" y="6183"/>
                  </a:lnTo>
                  <a:cubicBezTo>
                    <a:pt x="4594" y="6145"/>
                    <a:pt x="4656" y="6120"/>
                    <a:pt x="4732" y="6082"/>
                  </a:cubicBezTo>
                  <a:lnTo>
                    <a:pt x="4782" y="6057"/>
                  </a:lnTo>
                  <a:cubicBezTo>
                    <a:pt x="4857" y="6007"/>
                    <a:pt x="4933" y="5969"/>
                    <a:pt x="5008" y="5919"/>
                  </a:cubicBezTo>
                  <a:lnTo>
                    <a:pt x="5071" y="5869"/>
                  </a:lnTo>
                  <a:cubicBezTo>
                    <a:pt x="5133" y="5831"/>
                    <a:pt x="5196" y="5781"/>
                    <a:pt x="5246" y="5744"/>
                  </a:cubicBezTo>
                  <a:lnTo>
                    <a:pt x="5309" y="5693"/>
                  </a:lnTo>
                  <a:cubicBezTo>
                    <a:pt x="5359" y="5643"/>
                    <a:pt x="5422" y="5593"/>
                    <a:pt x="5460" y="5530"/>
                  </a:cubicBezTo>
                  <a:lnTo>
                    <a:pt x="5535" y="5467"/>
                  </a:lnTo>
                  <a:cubicBezTo>
                    <a:pt x="5585" y="5405"/>
                    <a:pt x="5648" y="5354"/>
                    <a:pt x="5685" y="5292"/>
                  </a:cubicBezTo>
                  <a:cubicBezTo>
                    <a:pt x="5711" y="5267"/>
                    <a:pt x="5723" y="5242"/>
                    <a:pt x="5736" y="5216"/>
                  </a:cubicBezTo>
                  <a:cubicBezTo>
                    <a:pt x="5798" y="5166"/>
                    <a:pt x="5836" y="5116"/>
                    <a:pt x="5861" y="5066"/>
                  </a:cubicBezTo>
                  <a:lnTo>
                    <a:pt x="5924" y="4991"/>
                  </a:lnTo>
                  <a:cubicBezTo>
                    <a:pt x="5924" y="4978"/>
                    <a:pt x="5936" y="4978"/>
                    <a:pt x="5936" y="4965"/>
                  </a:cubicBezTo>
                  <a:cubicBezTo>
                    <a:pt x="6765" y="3698"/>
                    <a:pt x="6589" y="2016"/>
                    <a:pt x="5510" y="937"/>
                  </a:cubicBezTo>
                  <a:cubicBezTo>
                    <a:pt x="4891" y="319"/>
                    <a:pt x="4067" y="0"/>
                    <a:pt x="3233" y="0"/>
                  </a:cubicBezTo>
                  <a:close/>
                </a:path>
              </a:pathLst>
            </a:custGeom>
            <a:solidFill>
              <a:schemeClr val="dk1"/>
            </a:solidFill>
            <a:ln w="1143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1"/>
            <p:cNvGrpSpPr/>
            <p:nvPr/>
          </p:nvGrpSpPr>
          <p:grpSpPr>
            <a:xfrm>
              <a:off x="3067172" y="3334353"/>
              <a:ext cx="508172" cy="456564"/>
              <a:chOff x="4803375" y="3759550"/>
              <a:chExt cx="183575" cy="161000"/>
            </a:xfrm>
          </p:grpSpPr>
          <p:sp>
            <p:nvSpPr>
              <p:cNvPr id="487" name="Google Shape;487;p31"/>
              <p:cNvSpPr/>
              <p:nvPr/>
            </p:nvSpPr>
            <p:spPr>
              <a:xfrm>
                <a:off x="4806200" y="3759550"/>
                <a:ext cx="180750" cy="161000"/>
              </a:xfrm>
              <a:custGeom>
                <a:avLst/>
                <a:gdLst/>
                <a:ahLst/>
                <a:cxnLst/>
                <a:rect l="l" t="t" r="r" b="b"/>
                <a:pathLst>
                  <a:path w="7230" h="6440" extrusionOk="0">
                    <a:moveTo>
                      <a:pt x="3612" y="1"/>
                    </a:moveTo>
                    <a:cubicBezTo>
                      <a:pt x="2695" y="1"/>
                      <a:pt x="1785" y="390"/>
                      <a:pt x="1143" y="1144"/>
                    </a:cubicBezTo>
                    <a:cubicBezTo>
                      <a:pt x="1" y="2511"/>
                      <a:pt x="189" y="4544"/>
                      <a:pt x="1544" y="5686"/>
                    </a:cubicBezTo>
                    <a:cubicBezTo>
                      <a:pt x="2150" y="6192"/>
                      <a:pt x="2886" y="6439"/>
                      <a:pt x="3617" y="6439"/>
                    </a:cubicBezTo>
                    <a:cubicBezTo>
                      <a:pt x="4537" y="6439"/>
                      <a:pt x="5451" y="6047"/>
                      <a:pt x="6087" y="5285"/>
                    </a:cubicBezTo>
                    <a:cubicBezTo>
                      <a:pt x="7229" y="3929"/>
                      <a:pt x="7053" y="1897"/>
                      <a:pt x="5686" y="755"/>
                    </a:cubicBezTo>
                    <a:cubicBezTo>
                      <a:pt x="5079" y="248"/>
                      <a:pt x="4343" y="1"/>
                      <a:pt x="3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4803375" y="3772125"/>
                <a:ext cx="160650" cy="148200"/>
              </a:xfrm>
              <a:custGeom>
                <a:avLst/>
                <a:gdLst/>
                <a:ahLst/>
                <a:cxnLst/>
                <a:rect l="l" t="t" r="r" b="b"/>
                <a:pathLst>
                  <a:path w="6426" h="5928" extrusionOk="0">
                    <a:moveTo>
                      <a:pt x="1984" y="1"/>
                    </a:moveTo>
                    <a:cubicBezTo>
                      <a:pt x="252" y="1117"/>
                      <a:pt x="1" y="3539"/>
                      <a:pt x="1444" y="4983"/>
                    </a:cubicBezTo>
                    <a:cubicBezTo>
                      <a:pt x="2082" y="5620"/>
                      <a:pt x="2905" y="5928"/>
                      <a:pt x="3721" y="5928"/>
                    </a:cubicBezTo>
                    <a:cubicBezTo>
                      <a:pt x="4769" y="5928"/>
                      <a:pt x="5805" y="5422"/>
                      <a:pt x="6426" y="4455"/>
                    </a:cubicBezTo>
                    <a:lnTo>
                      <a:pt x="6426" y="4455"/>
                    </a:lnTo>
                    <a:cubicBezTo>
                      <a:pt x="5873" y="4817"/>
                      <a:pt x="5272" y="4980"/>
                      <a:pt x="4686" y="4980"/>
                    </a:cubicBezTo>
                    <a:cubicBezTo>
                      <a:pt x="3013" y="4980"/>
                      <a:pt x="1457" y="3644"/>
                      <a:pt x="1457" y="1757"/>
                    </a:cubicBezTo>
                    <a:cubicBezTo>
                      <a:pt x="1457" y="1130"/>
                      <a:pt x="1645" y="528"/>
                      <a:pt x="1984" y="1"/>
                    </a:cubicBezTo>
                    <a:close/>
                  </a:path>
                </a:pathLst>
              </a:custGeom>
              <a:solidFill>
                <a:srgbClr val="2A4D7C">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Social Issues Thesis: Climate Change by Slidesgo">
  <a:themeElements>
    <a:clrScheme name="Simple Light">
      <a:dk1>
        <a:srgbClr val="355C2E"/>
      </a:dk1>
      <a:lt1>
        <a:srgbClr val="F8EEE4"/>
      </a:lt1>
      <a:dk2>
        <a:srgbClr val="81A235"/>
      </a:dk2>
      <a:lt2>
        <a:srgbClr val="282828"/>
      </a:lt2>
      <a:accent1>
        <a:srgbClr val="F0DCC8"/>
      </a:accent1>
      <a:accent2>
        <a:srgbClr val="F4A79C"/>
      </a:accent2>
      <a:accent3>
        <a:srgbClr val="C7843C"/>
      </a:accent3>
      <a:accent4>
        <a:srgbClr val="8ACDCE"/>
      </a:accent4>
      <a:accent5>
        <a:srgbClr val="006936"/>
      </a:accent5>
      <a:accent6>
        <a:srgbClr val="7A5716"/>
      </a:accent6>
      <a:hlink>
        <a:srgbClr val="28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1933</Words>
  <Application>Microsoft Office PowerPoint</Application>
  <PresentationFormat>Presentación en pantalla (16:9)</PresentationFormat>
  <Paragraphs>166</Paragraphs>
  <Slides>33</Slides>
  <Notes>33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33</vt:i4>
      </vt:variant>
    </vt:vector>
  </HeadingPairs>
  <TitlesOfParts>
    <vt:vector size="43" baseType="lpstr">
      <vt:lpstr>Arial</vt:lpstr>
      <vt:lpstr>Lato</vt:lpstr>
      <vt:lpstr>Fira Sans Condensed Medium</vt:lpstr>
      <vt:lpstr>Carlito</vt:lpstr>
      <vt:lpstr>Cairo</vt:lpstr>
      <vt:lpstr>Space Grotesk</vt:lpstr>
      <vt:lpstr>inherit</vt:lpstr>
      <vt:lpstr>Raleway</vt:lpstr>
      <vt:lpstr>Oxygen</vt:lpstr>
      <vt:lpstr>Social Issues Thesis: Climate Change by Slidesgo</vt:lpstr>
      <vt:lpstr>Data Science Capstone:</vt:lpstr>
      <vt:lpstr>Resumen</vt:lpstr>
      <vt:lpstr>TABLE OF CONTENTS</vt:lpstr>
      <vt:lpstr>INTRODUCTION</vt:lpstr>
      <vt:lpstr>Metodologia</vt:lpstr>
      <vt:lpstr>—Descripción General de la Recolección de Datos</vt:lpstr>
      <vt:lpstr>Filtrar datos para incluir solo los lanzamientos de Falcon 9</vt:lpstr>
      <vt:lpstr>Presentación de PowerPoint</vt:lpstr>
      <vt:lpstr>EDA con visualización de datos!</vt:lpstr>
      <vt:lpstr>Resultados</vt:lpstr>
      <vt:lpstr>E D A con visualización</vt:lpstr>
      <vt:lpstr>Carga útil versus sitio de lanzamiento</vt:lpstr>
      <vt:lpstr>Tasa de éxito versus tipo de órbita</vt:lpstr>
      <vt:lpstr>Lanzamiento exitoso Tendencia anual</vt:lpstr>
      <vt:lpstr>EDA con SQL </vt:lpstr>
      <vt:lpstr>Todos los nombres de sitios de lanzamiento</vt:lpstr>
      <vt:lpstr>Todos los nombres de sitios de lanzamiento</vt:lpstr>
      <vt:lpstr>Lanzar nombres de sitios que comienzan con "CCA"</vt:lpstr>
      <vt:lpstr>Masa total de carga útil de la NASA</vt:lpstr>
      <vt:lpstr>Masa de carga útil promedio por F9 v1.1</vt:lpstr>
      <vt:lpstr>Impulsores que llevaban la máxima carga útil</vt:lpstr>
      <vt:lpstr>Interactive Map with  Folium</vt:lpstr>
      <vt:lpstr>Ubicaciones del sitio de lanzamiento</vt:lpstr>
      <vt:lpstr>Marcadores de lanzamiento codificados por colores</vt:lpstr>
      <vt:lpstr>Proximidades de ubicaciones clave</vt:lpstr>
      <vt:lpstr>Cree un panel con Plotly Dash</vt:lpstr>
      <vt:lpstr>Cree un panel con Plotly Dash</vt:lpstr>
      <vt:lpstr>Masa de carga útil versus éxito versus categoría de versión de refuerzo</vt:lpstr>
      <vt:lpstr>Análisis predictivo (clasificación)</vt:lpstr>
      <vt:lpstr>Precisión de clasificación</vt:lpstr>
      <vt:lpstr>Matriz de confusión</vt:lpstr>
      <vt:lpstr>CONCLUSIÓN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Niconeitor</dc:creator>
  <cp:lastModifiedBy>Nicolas Peña</cp:lastModifiedBy>
  <cp:revision>1</cp:revision>
  <dcterms:modified xsi:type="dcterms:W3CDTF">2024-11-14T03:09:49Z</dcterms:modified>
</cp:coreProperties>
</file>